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67" r:id="rId3"/>
    <p:sldId id="277" r:id="rId4"/>
    <p:sldId id="271" r:id="rId5"/>
    <p:sldId id="272" r:id="rId6"/>
    <p:sldId id="273" r:id="rId7"/>
    <p:sldId id="274" r:id="rId8"/>
    <p:sldId id="278" r:id="rId9"/>
    <p:sldId id="276" r:id="rId10"/>
    <p:sldId id="280" r:id="rId11"/>
    <p:sldId id="281" r:id="rId12"/>
    <p:sldId id="282" r:id="rId13"/>
    <p:sldId id="279" r:id="rId14"/>
    <p:sldId id="284"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FB5B8-5262-4900-94E4-606211B74E9E}" v="239" dt="2021-06-23T09:26:03.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32" autoAdjust="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a2531a62-2f4d-4e73-a7da-0a31b077d76f" providerId="ADAL" clId="{A36FB5B8-5262-4900-94E4-606211B74E9E}"/>
    <pc:docChg chg="undo custSel addSld delSld modSld sldOrd">
      <pc:chgData name="Gerjan de Ruiter" userId="a2531a62-2f4d-4e73-a7da-0a31b077d76f" providerId="ADAL" clId="{A36FB5B8-5262-4900-94E4-606211B74E9E}" dt="2021-06-23T09:26:03.178" v="2863" actId="1076"/>
      <pc:docMkLst>
        <pc:docMk/>
      </pc:docMkLst>
      <pc:sldChg chg="new del">
        <pc:chgData name="Gerjan de Ruiter" userId="a2531a62-2f4d-4e73-a7da-0a31b077d76f" providerId="ADAL" clId="{A36FB5B8-5262-4900-94E4-606211B74E9E}" dt="2021-06-09T09:55:46.806" v="1" actId="47"/>
        <pc:sldMkLst>
          <pc:docMk/>
          <pc:sldMk cId="230371017" sldId="256"/>
        </pc:sldMkLst>
      </pc:sldChg>
      <pc:sldChg chg="addSp delSp modSp add del mod">
        <pc:chgData name="Gerjan de Ruiter" userId="a2531a62-2f4d-4e73-a7da-0a31b077d76f" providerId="ADAL" clId="{A36FB5B8-5262-4900-94E4-606211B74E9E}" dt="2021-06-22T08:40:21.584" v="160" actId="1076"/>
        <pc:sldMkLst>
          <pc:docMk/>
          <pc:sldMk cId="854702752" sldId="271"/>
        </pc:sldMkLst>
        <pc:spChg chg="mod">
          <ac:chgData name="Gerjan de Ruiter" userId="a2531a62-2f4d-4e73-a7da-0a31b077d76f" providerId="ADAL" clId="{A36FB5B8-5262-4900-94E4-606211B74E9E}" dt="2021-06-09T09:56:40.316" v="21" actId="20577"/>
          <ac:spMkLst>
            <pc:docMk/>
            <pc:sldMk cId="854702752" sldId="271"/>
            <ac:spMk id="2" creationId="{95DA46E5-14C3-45BC-900C-4D41CFCF5FA8}"/>
          </ac:spMkLst>
        </pc:spChg>
        <pc:spChg chg="add del mod">
          <ac:chgData name="Gerjan de Ruiter" userId="a2531a62-2f4d-4e73-a7da-0a31b077d76f" providerId="ADAL" clId="{A36FB5B8-5262-4900-94E4-606211B74E9E}" dt="2021-06-22T08:39:03.277" v="124"/>
          <ac:spMkLst>
            <pc:docMk/>
            <pc:sldMk cId="854702752" sldId="271"/>
            <ac:spMk id="3" creationId="{DEB45BAD-5CD8-4CC3-88E0-2B705B57529A}"/>
          </ac:spMkLst>
        </pc:spChg>
        <pc:picChg chg="add mod">
          <ac:chgData name="Gerjan de Ruiter" userId="a2531a62-2f4d-4e73-a7da-0a31b077d76f" providerId="ADAL" clId="{A36FB5B8-5262-4900-94E4-606211B74E9E}" dt="2021-06-22T08:40:09.084" v="153" actId="1076"/>
          <ac:picMkLst>
            <pc:docMk/>
            <pc:sldMk cId="854702752" sldId="271"/>
            <ac:picMk id="6" creationId="{250DBEB8-8397-42BC-9E67-3C6B6A25A080}"/>
          </ac:picMkLst>
        </pc:picChg>
        <pc:picChg chg="add del mod">
          <ac:chgData name="Gerjan de Ruiter" userId="a2531a62-2f4d-4e73-a7da-0a31b077d76f" providerId="ADAL" clId="{A36FB5B8-5262-4900-94E4-606211B74E9E}" dt="2021-06-22T08:40:03.043" v="148" actId="478"/>
          <ac:picMkLst>
            <pc:docMk/>
            <pc:sldMk cId="854702752" sldId="271"/>
            <ac:picMk id="7" creationId="{76E6692A-D411-4F82-887B-7AD640F04755}"/>
          </ac:picMkLst>
        </pc:picChg>
        <pc:picChg chg="add mod">
          <ac:chgData name="Gerjan de Ruiter" userId="a2531a62-2f4d-4e73-a7da-0a31b077d76f" providerId="ADAL" clId="{A36FB5B8-5262-4900-94E4-606211B74E9E}" dt="2021-06-22T08:40:19.858" v="159" actId="14100"/>
          <ac:picMkLst>
            <pc:docMk/>
            <pc:sldMk cId="854702752" sldId="271"/>
            <ac:picMk id="8" creationId="{15789C4D-590B-45F0-BE6E-A113CB090C89}"/>
          </ac:picMkLst>
        </pc:picChg>
        <pc:picChg chg="add mod">
          <ac:chgData name="Gerjan de Ruiter" userId="a2531a62-2f4d-4e73-a7da-0a31b077d76f" providerId="ADAL" clId="{A36FB5B8-5262-4900-94E4-606211B74E9E}" dt="2021-06-22T08:40:21.584" v="160" actId="1076"/>
          <ac:picMkLst>
            <pc:docMk/>
            <pc:sldMk cId="854702752" sldId="271"/>
            <ac:picMk id="9" creationId="{2E8503E6-D90C-4805-92A2-CF4034F578F8}"/>
          </ac:picMkLst>
        </pc:picChg>
        <pc:picChg chg="del">
          <ac:chgData name="Gerjan de Ruiter" userId="a2531a62-2f4d-4e73-a7da-0a31b077d76f" providerId="ADAL" clId="{A36FB5B8-5262-4900-94E4-606211B74E9E}" dt="2021-06-22T08:38:56.374" v="123" actId="478"/>
          <ac:picMkLst>
            <pc:docMk/>
            <pc:sldMk cId="854702752" sldId="271"/>
            <ac:picMk id="9218" creationId="{40C1C5D0-C44E-4C28-B4B8-E377B4DC6FC5}"/>
          </ac:picMkLst>
        </pc:picChg>
      </pc:sldChg>
      <pc:sldChg chg="addSp delSp modSp new mod">
        <pc:chgData name="Gerjan de Ruiter" userId="a2531a62-2f4d-4e73-a7da-0a31b077d76f" providerId="ADAL" clId="{A36FB5B8-5262-4900-94E4-606211B74E9E}" dt="2021-06-23T07:31:52.414" v="2395" actId="14100"/>
        <pc:sldMkLst>
          <pc:docMk/>
          <pc:sldMk cId="628173531" sldId="272"/>
        </pc:sldMkLst>
        <pc:spChg chg="mod">
          <ac:chgData name="Gerjan de Ruiter" userId="a2531a62-2f4d-4e73-a7da-0a31b077d76f" providerId="ADAL" clId="{A36FB5B8-5262-4900-94E4-606211B74E9E}" dt="2021-06-22T12:12:11.756" v="576" actId="403"/>
          <ac:spMkLst>
            <pc:docMk/>
            <pc:sldMk cId="628173531" sldId="272"/>
            <ac:spMk id="2" creationId="{E74B8505-6736-4A7D-956F-DE85B653615D}"/>
          </ac:spMkLst>
        </pc:spChg>
        <pc:spChg chg="del mod">
          <ac:chgData name="Gerjan de Ruiter" userId="a2531a62-2f4d-4e73-a7da-0a31b077d76f" providerId="ADAL" clId="{A36FB5B8-5262-4900-94E4-606211B74E9E}" dt="2021-06-23T07:25:38.085" v="2389"/>
          <ac:spMkLst>
            <pc:docMk/>
            <pc:sldMk cId="628173531" sldId="272"/>
            <ac:spMk id="3" creationId="{C2250D02-9680-4C70-9C28-D3FB6C022148}"/>
          </ac:spMkLst>
        </pc:spChg>
        <pc:spChg chg="mod">
          <ac:chgData name="Gerjan de Ruiter" userId="a2531a62-2f4d-4e73-a7da-0a31b077d76f" providerId="ADAL" clId="{A36FB5B8-5262-4900-94E4-606211B74E9E}" dt="2021-06-23T07:24:40.496" v="2381" actId="20577"/>
          <ac:spMkLst>
            <pc:docMk/>
            <pc:sldMk cId="628173531" sldId="272"/>
            <ac:spMk id="4" creationId="{419892AA-7F08-49A4-B5AE-3BDB3DA8BE5C}"/>
          </ac:spMkLst>
        </pc:spChg>
        <pc:picChg chg="add mod">
          <ac:chgData name="Gerjan de Ruiter" userId="a2531a62-2f4d-4e73-a7da-0a31b077d76f" providerId="ADAL" clId="{A36FB5B8-5262-4900-94E4-606211B74E9E}" dt="2021-06-23T07:31:52.414" v="2395" actId="14100"/>
          <ac:picMkLst>
            <pc:docMk/>
            <pc:sldMk cId="628173531" sldId="272"/>
            <ac:picMk id="5" creationId="{EF9F67E7-5C53-45F1-8A8F-6342B6A71577}"/>
          </ac:picMkLst>
        </pc:picChg>
        <pc:picChg chg="add mod">
          <ac:chgData name="Gerjan de Ruiter" userId="a2531a62-2f4d-4e73-a7da-0a31b077d76f" providerId="ADAL" clId="{A36FB5B8-5262-4900-94E4-606211B74E9E}" dt="2021-06-23T07:31:47.598" v="2393" actId="1076"/>
          <ac:picMkLst>
            <pc:docMk/>
            <pc:sldMk cId="628173531" sldId="272"/>
            <ac:picMk id="7170" creationId="{EC8F7DA2-B2CD-4B8F-B66C-787901081107}"/>
          </ac:picMkLst>
        </pc:picChg>
      </pc:sldChg>
      <pc:sldChg chg="modSp new del mod">
        <pc:chgData name="Gerjan de Ruiter" userId="a2531a62-2f4d-4e73-a7da-0a31b077d76f" providerId="ADAL" clId="{A36FB5B8-5262-4900-94E4-606211B74E9E}" dt="2021-06-22T08:38:54.170" v="122" actId="47"/>
        <pc:sldMkLst>
          <pc:docMk/>
          <pc:sldMk cId="2703369147" sldId="272"/>
        </pc:sldMkLst>
        <pc:spChg chg="mod">
          <ac:chgData name="Gerjan de Ruiter" userId="a2531a62-2f4d-4e73-a7da-0a31b077d76f" providerId="ADAL" clId="{A36FB5B8-5262-4900-94E4-606211B74E9E}" dt="2021-06-09T09:56:46.663" v="31" actId="20577"/>
          <ac:spMkLst>
            <pc:docMk/>
            <pc:sldMk cId="2703369147" sldId="272"/>
            <ac:spMk id="2" creationId="{946376A2-B940-47E5-B7FF-5C21E24AC2FD}"/>
          </ac:spMkLst>
        </pc:spChg>
        <pc:spChg chg="mod">
          <ac:chgData name="Gerjan de Ruiter" userId="a2531a62-2f4d-4e73-a7da-0a31b077d76f" providerId="ADAL" clId="{A36FB5B8-5262-4900-94E4-606211B74E9E}" dt="2021-06-09T09:57:11.420" v="117" actId="20577"/>
          <ac:spMkLst>
            <pc:docMk/>
            <pc:sldMk cId="2703369147" sldId="272"/>
            <ac:spMk id="4" creationId="{B10B3281-C144-4B23-B51A-596F96F3918F}"/>
          </ac:spMkLst>
        </pc:spChg>
      </pc:sldChg>
      <pc:sldChg chg="addSp delSp modSp new mod ord modClrScheme chgLayout modNotesTx">
        <pc:chgData name="Gerjan de Ruiter" userId="a2531a62-2f4d-4e73-a7da-0a31b077d76f" providerId="ADAL" clId="{A36FB5B8-5262-4900-94E4-606211B74E9E}" dt="2021-06-23T07:11:47.064" v="1231" actId="20577"/>
        <pc:sldMkLst>
          <pc:docMk/>
          <pc:sldMk cId="1384272353" sldId="273"/>
        </pc:sldMkLst>
        <pc:spChg chg="mod ord">
          <ac:chgData name="Gerjan de Ruiter" userId="a2531a62-2f4d-4e73-a7da-0a31b077d76f" providerId="ADAL" clId="{A36FB5B8-5262-4900-94E4-606211B74E9E}" dt="2021-06-22T12:26:29.047" v="593" actId="700"/>
          <ac:spMkLst>
            <pc:docMk/>
            <pc:sldMk cId="1384272353" sldId="273"/>
            <ac:spMk id="2" creationId="{0C42608B-12BA-4B04-A9F8-92860075FFED}"/>
          </ac:spMkLst>
        </pc:spChg>
        <pc:spChg chg="del mod ord">
          <ac:chgData name="Gerjan de Ruiter" userId="a2531a62-2f4d-4e73-a7da-0a31b077d76f" providerId="ADAL" clId="{A36FB5B8-5262-4900-94E4-606211B74E9E}" dt="2021-06-22T12:26:29.047" v="593" actId="700"/>
          <ac:spMkLst>
            <pc:docMk/>
            <pc:sldMk cId="1384272353" sldId="273"/>
            <ac:spMk id="3" creationId="{7F0E532B-65AD-4491-9817-B7ADDEB797F5}"/>
          </ac:spMkLst>
        </pc:spChg>
        <pc:spChg chg="del">
          <ac:chgData name="Gerjan de Ruiter" userId="a2531a62-2f4d-4e73-a7da-0a31b077d76f" providerId="ADAL" clId="{A36FB5B8-5262-4900-94E4-606211B74E9E}" dt="2021-06-22T12:26:29.047" v="593" actId="700"/>
          <ac:spMkLst>
            <pc:docMk/>
            <pc:sldMk cId="1384272353" sldId="273"/>
            <ac:spMk id="4" creationId="{A3FFD421-4E24-4FC0-A3B3-AA61B1ADF9AA}"/>
          </ac:spMkLst>
        </pc:spChg>
        <pc:spChg chg="add del mod ord">
          <ac:chgData name="Gerjan de Ruiter" userId="a2531a62-2f4d-4e73-a7da-0a31b077d76f" providerId="ADAL" clId="{A36FB5B8-5262-4900-94E4-606211B74E9E}" dt="2021-06-22T12:26:30.575" v="594"/>
          <ac:spMkLst>
            <pc:docMk/>
            <pc:sldMk cId="1384272353" sldId="273"/>
            <ac:spMk id="5" creationId="{A5B55022-2C80-4029-A130-FEC7CC5ABF77}"/>
          </ac:spMkLst>
        </pc:spChg>
        <pc:spChg chg="add mod">
          <ac:chgData name="Gerjan de Ruiter" userId="a2531a62-2f4d-4e73-a7da-0a31b077d76f" providerId="ADAL" clId="{A36FB5B8-5262-4900-94E4-606211B74E9E}" dt="2021-06-23T07:11:47.064" v="1231" actId="20577"/>
          <ac:spMkLst>
            <pc:docMk/>
            <pc:sldMk cId="1384272353" sldId="273"/>
            <ac:spMk id="8" creationId="{7E303679-8C1B-4FAF-A9DE-A3BA32D2C8B0}"/>
          </ac:spMkLst>
        </pc:spChg>
        <pc:picChg chg="add mod">
          <ac:chgData name="Gerjan de Ruiter" userId="a2531a62-2f4d-4e73-a7da-0a31b077d76f" providerId="ADAL" clId="{A36FB5B8-5262-4900-94E4-606211B74E9E}" dt="2021-06-23T07:11:38.014" v="1228" actId="1076"/>
          <ac:picMkLst>
            <pc:docMk/>
            <pc:sldMk cId="1384272353" sldId="273"/>
            <ac:picMk id="1026" creationId="{A16CF8E3-EC61-4DBD-975D-892EBE7EB398}"/>
          </ac:picMkLst>
        </pc:picChg>
      </pc:sldChg>
      <pc:sldChg chg="addSp delSp modSp new mod ord modClrScheme chgLayout modNotesTx">
        <pc:chgData name="Gerjan de Ruiter" userId="a2531a62-2f4d-4e73-a7da-0a31b077d76f" providerId="ADAL" clId="{A36FB5B8-5262-4900-94E4-606211B74E9E}" dt="2021-06-23T07:20:09.482" v="2112" actId="123"/>
        <pc:sldMkLst>
          <pc:docMk/>
          <pc:sldMk cId="3620302600" sldId="274"/>
        </pc:sldMkLst>
        <pc:spChg chg="del mod ord">
          <ac:chgData name="Gerjan de Ruiter" userId="a2531a62-2f4d-4e73-a7da-0a31b077d76f" providerId="ADAL" clId="{A36FB5B8-5262-4900-94E4-606211B74E9E}" dt="2021-06-22T12:26:52.852" v="603" actId="700"/>
          <ac:spMkLst>
            <pc:docMk/>
            <pc:sldMk cId="3620302600" sldId="274"/>
            <ac:spMk id="2" creationId="{B1085698-3384-4E94-A282-A3A3EFECEE2C}"/>
          </ac:spMkLst>
        </pc:spChg>
        <pc:spChg chg="del mod ord">
          <ac:chgData name="Gerjan de Ruiter" userId="a2531a62-2f4d-4e73-a7da-0a31b077d76f" providerId="ADAL" clId="{A36FB5B8-5262-4900-94E4-606211B74E9E}" dt="2021-06-22T12:26:52.852" v="603" actId="700"/>
          <ac:spMkLst>
            <pc:docMk/>
            <pc:sldMk cId="3620302600" sldId="274"/>
            <ac:spMk id="3" creationId="{A759BF5E-6E17-43A3-8F46-8F33061D0D7E}"/>
          </ac:spMkLst>
        </pc:spChg>
        <pc:spChg chg="add mod ord">
          <ac:chgData name="Gerjan de Ruiter" userId="a2531a62-2f4d-4e73-a7da-0a31b077d76f" providerId="ADAL" clId="{A36FB5B8-5262-4900-94E4-606211B74E9E}" dt="2021-06-22T12:27:00.628" v="630" actId="20577"/>
          <ac:spMkLst>
            <pc:docMk/>
            <pc:sldMk cId="3620302600" sldId="274"/>
            <ac:spMk id="4" creationId="{B3653D19-B1AA-46C6-8A60-15194BE6A4D8}"/>
          </ac:spMkLst>
        </pc:spChg>
        <pc:spChg chg="add mod ord">
          <ac:chgData name="Gerjan de Ruiter" userId="a2531a62-2f4d-4e73-a7da-0a31b077d76f" providerId="ADAL" clId="{A36FB5B8-5262-4900-94E4-606211B74E9E}" dt="2021-06-23T07:20:09.482" v="2112" actId="123"/>
          <ac:spMkLst>
            <pc:docMk/>
            <pc:sldMk cId="3620302600" sldId="274"/>
            <ac:spMk id="5" creationId="{35CAC938-C39C-4535-B16D-5C45482FF039}"/>
          </ac:spMkLst>
        </pc:spChg>
        <pc:spChg chg="add mod ord">
          <ac:chgData name="Gerjan de Ruiter" userId="a2531a62-2f4d-4e73-a7da-0a31b077d76f" providerId="ADAL" clId="{A36FB5B8-5262-4900-94E4-606211B74E9E}" dt="2021-06-23T07:19:06.150" v="2073" actId="20577"/>
          <ac:spMkLst>
            <pc:docMk/>
            <pc:sldMk cId="3620302600" sldId="274"/>
            <ac:spMk id="6" creationId="{E2FC11C7-86D0-4536-8393-5FACADBC8709}"/>
          </ac:spMkLst>
        </pc:spChg>
        <pc:picChg chg="add mod">
          <ac:chgData name="Gerjan de Ruiter" userId="a2531a62-2f4d-4e73-a7da-0a31b077d76f" providerId="ADAL" clId="{A36FB5B8-5262-4900-94E4-606211B74E9E}" dt="2021-06-23T07:10:00.995" v="1190" actId="1076"/>
          <ac:picMkLst>
            <pc:docMk/>
            <pc:sldMk cId="3620302600" sldId="274"/>
            <ac:picMk id="2050" creationId="{67566768-CC10-49C5-94D1-FEF77413C8E0}"/>
          </ac:picMkLst>
        </pc:picChg>
      </pc:sldChg>
      <pc:sldChg chg="addSp delSp modSp new del mod modClrScheme chgLayout">
        <pc:chgData name="Gerjan de Ruiter" userId="a2531a62-2f4d-4e73-a7da-0a31b077d76f" providerId="ADAL" clId="{A36FB5B8-5262-4900-94E4-606211B74E9E}" dt="2021-06-23T07:05:10.195" v="1005" actId="47"/>
        <pc:sldMkLst>
          <pc:docMk/>
          <pc:sldMk cId="2091865260" sldId="275"/>
        </pc:sldMkLst>
        <pc:spChg chg="del mod ord">
          <ac:chgData name="Gerjan de Ruiter" userId="a2531a62-2f4d-4e73-a7da-0a31b077d76f" providerId="ADAL" clId="{A36FB5B8-5262-4900-94E4-606211B74E9E}" dt="2021-06-22T13:52:32.174" v="768" actId="700"/>
          <ac:spMkLst>
            <pc:docMk/>
            <pc:sldMk cId="2091865260" sldId="275"/>
            <ac:spMk id="2" creationId="{C768CC49-24B9-4054-B0BD-CE4F95977584}"/>
          </ac:spMkLst>
        </pc:spChg>
        <pc:spChg chg="del mod ord">
          <ac:chgData name="Gerjan de Ruiter" userId="a2531a62-2f4d-4e73-a7da-0a31b077d76f" providerId="ADAL" clId="{A36FB5B8-5262-4900-94E4-606211B74E9E}" dt="2021-06-22T13:52:32.174" v="768" actId="700"/>
          <ac:spMkLst>
            <pc:docMk/>
            <pc:sldMk cId="2091865260" sldId="275"/>
            <ac:spMk id="3" creationId="{F4253484-7830-4C72-B2A1-5FCE1238B760}"/>
          </ac:spMkLst>
        </pc:spChg>
        <pc:spChg chg="add mod ord">
          <ac:chgData name="Gerjan de Ruiter" userId="a2531a62-2f4d-4e73-a7da-0a31b077d76f" providerId="ADAL" clId="{A36FB5B8-5262-4900-94E4-606211B74E9E}" dt="2021-06-22T13:52:35.875" v="780" actId="20577"/>
          <ac:spMkLst>
            <pc:docMk/>
            <pc:sldMk cId="2091865260" sldId="275"/>
            <ac:spMk id="4" creationId="{506CA577-08D8-4251-81E1-44F7C7D33F66}"/>
          </ac:spMkLst>
        </pc:spChg>
        <pc:spChg chg="add mod ord">
          <ac:chgData name="Gerjan de Ruiter" userId="a2531a62-2f4d-4e73-a7da-0a31b077d76f" providerId="ADAL" clId="{A36FB5B8-5262-4900-94E4-606211B74E9E}" dt="2021-06-22T13:52:32.174" v="768" actId="700"/>
          <ac:spMkLst>
            <pc:docMk/>
            <pc:sldMk cId="2091865260" sldId="275"/>
            <ac:spMk id="5" creationId="{835F818A-DCA6-4769-8D97-642890604059}"/>
          </ac:spMkLst>
        </pc:spChg>
        <pc:spChg chg="add mod ord">
          <ac:chgData name="Gerjan de Ruiter" userId="a2531a62-2f4d-4e73-a7da-0a31b077d76f" providerId="ADAL" clId="{A36FB5B8-5262-4900-94E4-606211B74E9E}" dt="2021-06-23T07:02:06.358" v="1004" actId="20577"/>
          <ac:spMkLst>
            <pc:docMk/>
            <pc:sldMk cId="2091865260" sldId="275"/>
            <ac:spMk id="6" creationId="{CD316AF6-0807-4A70-9782-FCF8F60AB888}"/>
          </ac:spMkLst>
        </pc:spChg>
      </pc:sldChg>
      <pc:sldChg chg="addSp delSp modSp new mod modNotesTx">
        <pc:chgData name="Gerjan de Ruiter" userId="a2531a62-2f4d-4e73-a7da-0a31b077d76f" providerId="ADAL" clId="{A36FB5B8-5262-4900-94E4-606211B74E9E}" dt="2021-06-23T09:26:03.178" v="2863" actId="1076"/>
        <pc:sldMkLst>
          <pc:docMk/>
          <pc:sldMk cId="1909157227" sldId="276"/>
        </pc:sldMkLst>
        <pc:spChg chg="mod">
          <ac:chgData name="Gerjan de Ruiter" userId="a2531a62-2f4d-4e73-a7da-0a31b077d76f" providerId="ADAL" clId="{A36FB5B8-5262-4900-94E4-606211B74E9E}" dt="2021-06-22T13:53:16.657" v="881" actId="20577"/>
          <ac:spMkLst>
            <pc:docMk/>
            <pc:sldMk cId="1909157227" sldId="276"/>
            <ac:spMk id="2" creationId="{FCF8D9B3-C54D-4A59-B136-7C15F9C7BF65}"/>
          </ac:spMkLst>
        </pc:spChg>
        <pc:spChg chg="del">
          <ac:chgData name="Gerjan de Ruiter" userId="a2531a62-2f4d-4e73-a7da-0a31b077d76f" providerId="ADAL" clId="{A36FB5B8-5262-4900-94E4-606211B74E9E}" dt="2021-06-23T07:10:49.069" v="1191"/>
          <ac:spMkLst>
            <pc:docMk/>
            <pc:sldMk cId="1909157227" sldId="276"/>
            <ac:spMk id="3" creationId="{103B67B2-0ED7-4E3E-A247-06B364D422EB}"/>
          </ac:spMkLst>
        </pc:spChg>
        <pc:spChg chg="mod">
          <ac:chgData name="Gerjan de Ruiter" userId="a2531a62-2f4d-4e73-a7da-0a31b077d76f" providerId="ADAL" clId="{A36FB5B8-5262-4900-94E4-606211B74E9E}" dt="2021-06-23T07:23:01.839" v="2147" actId="27636"/>
          <ac:spMkLst>
            <pc:docMk/>
            <pc:sldMk cId="1909157227" sldId="276"/>
            <ac:spMk id="4" creationId="{7A6D7B96-6EC0-4702-8556-9BB88FDF6429}"/>
          </ac:spMkLst>
        </pc:spChg>
        <pc:spChg chg="add del mod">
          <ac:chgData name="Gerjan de Ruiter" userId="a2531a62-2f4d-4e73-a7da-0a31b077d76f" providerId="ADAL" clId="{A36FB5B8-5262-4900-94E4-606211B74E9E}" dt="2021-06-23T07:21:05" v="2121"/>
          <ac:spMkLst>
            <pc:docMk/>
            <pc:sldMk cId="1909157227" sldId="276"/>
            <ac:spMk id="5" creationId="{E027069C-A450-45AF-B1CB-1BECA30B08FF}"/>
          </ac:spMkLst>
        </pc:spChg>
        <pc:picChg chg="add mod">
          <ac:chgData name="Gerjan de Ruiter" userId="a2531a62-2f4d-4e73-a7da-0a31b077d76f" providerId="ADAL" clId="{A36FB5B8-5262-4900-94E4-606211B74E9E}" dt="2021-06-23T09:26:03.178" v="2863" actId="1076"/>
          <ac:picMkLst>
            <pc:docMk/>
            <pc:sldMk cId="1909157227" sldId="276"/>
            <ac:picMk id="1026" creationId="{A29FCDC3-804E-4E3E-BC62-C474C48BF163}"/>
          </ac:picMkLst>
        </pc:picChg>
        <pc:picChg chg="add del mod">
          <ac:chgData name="Gerjan de Ruiter" userId="a2531a62-2f4d-4e73-a7da-0a31b077d76f" providerId="ADAL" clId="{A36FB5B8-5262-4900-94E4-606211B74E9E}" dt="2021-06-23T07:10:58.301" v="1194" actId="21"/>
          <ac:picMkLst>
            <pc:docMk/>
            <pc:sldMk cId="1909157227" sldId="276"/>
            <ac:picMk id="3074" creationId="{3A6E5DFD-BC55-49B0-9931-2EC6CE8CE30D}"/>
          </ac:picMkLst>
        </pc:picChg>
        <pc:picChg chg="add mod">
          <ac:chgData name="Gerjan de Ruiter" userId="a2531a62-2f4d-4e73-a7da-0a31b077d76f" providerId="ADAL" clId="{A36FB5B8-5262-4900-94E4-606211B74E9E}" dt="2021-06-23T07:21:09.830" v="2124" actId="1076"/>
          <ac:picMkLst>
            <pc:docMk/>
            <pc:sldMk cId="1909157227" sldId="276"/>
            <ac:picMk id="3076" creationId="{1D352BFD-E08C-47B4-BA6F-17F7EBE4EB83}"/>
          </ac:picMkLst>
        </pc:picChg>
      </pc:sldChg>
      <pc:sldChg chg="addSp delSp modSp new mod setBg">
        <pc:chgData name="Gerjan de Ruiter" userId="a2531a62-2f4d-4e73-a7da-0a31b077d76f" providerId="ADAL" clId="{A36FB5B8-5262-4900-94E4-606211B74E9E}" dt="2021-06-23T06:56:56.112" v="891" actId="26606"/>
        <pc:sldMkLst>
          <pc:docMk/>
          <pc:sldMk cId="3308885058" sldId="277"/>
        </pc:sldMkLst>
        <pc:spChg chg="del">
          <ac:chgData name="Gerjan de Ruiter" userId="a2531a62-2f4d-4e73-a7da-0a31b077d76f" providerId="ADAL" clId="{A36FB5B8-5262-4900-94E4-606211B74E9E}" dt="2021-06-23T06:56:56.112" v="891" actId="26606"/>
          <ac:spMkLst>
            <pc:docMk/>
            <pc:sldMk cId="3308885058" sldId="277"/>
            <ac:spMk id="2" creationId="{548F5E32-EC2E-49F7-B75B-59FD37A78DB3}"/>
          </ac:spMkLst>
        </pc:spChg>
        <pc:spChg chg="del">
          <ac:chgData name="Gerjan de Ruiter" userId="a2531a62-2f4d-4e73-a7da-0a31b077d76f" providerId="ADAL" clId="{A36FB5B8-5262-4900-94E4-606211B74E9E}" dt="2021-06-23T06:56:15.743" v="883" actId="22"/>
          <ac:spMkLst>
            <pc:docMk/>
            <pc:sldMk cId="3308885058" sldId="277"/>
            <ac:spMk id="3" creationId="{5EE2AA3C-8618-46BC-9768-76A19AD305C0}"/>
          </ac:spMkLst>
        </pc:spChg>
        <pc:spChg chg="add">
          <ac:chgData name="Gerjan de Ruiter" userId="a2531a62-2f4d-4e73-a7da-0a31b077d76f" providerId="ADAL" clId="{A36FB5B8-5262-4900-94E4-606211B74E9E}" dt="2021-06-23T06:56:56.112" v="891" actId="26606"/>
          <ac:spMkLst>
            <pc:docMk/>
            <pc:sldMk cId="3308885058" sldId="277"/>
            <ac:spMk id="10" creationId="{F3060C83-F051-4F0E-ABAD-AA0DFC48B218}"/>
          </ac:spMkLst>
        </pc:spChg>
        <pc:spChg chg="add">
          <ac:chgData name="Gerjan de Ruiter" userId="a2531a62-2f4d-4e73-a7da-0a31b077d76f" providerId="ADAL" clId="{A36FB5B8-5262-4900-94E4-606211B74E9E}" dt="2021-06-23T06:56:56.112" v="891" actId="26606"/>
          <ac:spMkLst>
            <pc:docMk/>
            <pc:sldMk cId="3308885058" sldId="277"/>
            <ac:spMk id="12" creationId="{83C98ABE-055B-441F-B07E-44F97F083C39}"/>
          </ac:spMkLst>
        </pc:spChg>
        <pc:spChg chg="add">
          <ac:chgData name="Gerjan de Ruiter" userId="a2531a62-2f4d-4e73-a7da-0a31b077d76f" providerId="ADAL" clId="{A36FB5B8-5262-4900-94E4-606211B74E9E}" dt="2021-06-23T06:56:56.112" v="891" actId="26606"/>
          <ac:spMkLst>
            <pc:docMk/>
            <pc:sldMk cId="3308885058" sldId="277"/>
            <ac:spMk id="14" creationId="{29FDB030-9B49-4CED-8CCD-4D99382388AC}"/>
          </ac:spMkLst>
        </pc:spChg>
        <pc:spChg chg="add">
          <ac:chgData name="Gerjan de Ruiter" userId="a2531a62-2f4d-4e73-a7da-0a31b077d76f" providerId="ADAL" clId="{A36FB5B8-5262-4900-94E4-606211B74E9E}" dt="2021-06-23T06:56:56.112" v="891" actId="26606"/>
          <ac:spMkLst>
            <pc:docMk/>
            <pc:sldMk cId="3308885058" sldId="277"/>
            <ac:spMk id="16" creationId="{3783CA14-24A1-485C-8B30-D6A5D87987AD}"/>
          </ac:spMkLst>
        </pc:spChg>
        <pc:spChg chg="add">
          <ac:chgData name="Gerjan de Ruiter" userId="a2531a62-2f4d-4e73-a7da-0a31b077d76f" providerId="ADAL" clId="{A36FB5B8-5262-4900-94E4-606211B74E9E}" dt="2021-06-23T06:56:56.112" v="891" actId="26606"/>
          <ac:spMkLst>
            <pc:docMk/>
            <pc:sldMk cId="3308885058" sldId="277"/>
            <ac:spMk id="18" creationId="{9A97C86A-04D6-40F7-AE84-31AB43E6A846}"/>
          </ac:spMkLst>
        </pc:spChg>
        <pc:spChg chg="add">
          <ac:chgData name="Gerjan de Ruiter" userId="a2531a62-2f4d-4e73-a7da-0a31b077d76f" providerId="ADAL" clId="{A36FB5B8-5262-4900-94E4-606211B74E9E}" dt="2021-06-23T06:56:56.112" v="891" actId="26606"/>
          <ac:spMkLst>
            <pc:docMk/>
            <pc:sldMk cId="3308885058" sldId="277"/>
            <ac:spMk id="20" creationId="{FF9F2414-84E8-453E-B1F3-389FDE8192D9}"/>
          </ac:spMkLst>
        </pc:spChg>
        <pc:spChg chg="add">
          <ac:chgData name="Gerjan de Ruiter" userId="a2531a62-2f4d-4e73-a7da-0a31b077d76f" providerId="ADAL" clId="{A36FB5B8-5262-4900-94E4-606211B74E9E}" dt="2021-06-23T06:56:56.112" v="891" actId="26606"/>
          <ac:spMkLst>
            <pc:docMk/>
            <pc:sldMk cId="3308885058" sldId="277"/>
            <ac:spMk id="22" creationId="{3ECA69A1-7536-43AC-85EF-C7106179F5ED}"/>
          </ac:spMkLst>
        </pc:spChg>
        <pc:picChg chg="add mod ord modCrop">
          <ac:chgData name="Gerjan de Ruiter" userId="a2531a62-2f4d-4e73-a7da-0a31b077d76f" providerId="ADAL" clId="{A36FB5B8-5262-4900-94E4-606211B74E9E}" dt="2021-06-23T06:56:56.112" v="891" actId="26606"/>
          <ac:picMkLst>
            <pc:docMk/>
            <pc:sldMk cId="3308885058" sldId="277"/>
            <ac:picMk id="5" creationId="{526896C4-BF41-4EC1-942D-D09B121A74B3}"/>
          </ac:picMkLst>
        </pc:picChg>
      </pc:sldChg>
      <pc:sldChg chg="addSp delSp modSp new mod modAnim">
        <pc:chgData name="Gerjan de Ruiter" userId="a2531a62-2f4d-4e73-a7da-0a31b077d76f" providerId="ADAL" clId="{A36FB5B8-5262-4900-94E4-606211B74E9E}" dt="2021-06-23T07:20:47.197" v="2120" actId="1076"/>
        <pc:sldMkLst>
          <pc:docMk/>
          <pc:sldMk cId="514774030" sldId="278"/>
        </pc:sldMkLst>
        <pc:spChg chg="mod">
          <ac:chgData name="Gerjan de Ruiter" userId="a2531a62-2f4d-4e73-a7da-0a31b077d76f" providerId="ADAL" clId="{A36FB5B8-5262-4900-94E4-606211B74E9E}" dt="2021-06-23T07:11:05.880" v="1216" actId="20577"/>
          <ac:spMkLst>
            <pc:docMk/>
            <pc:sldMk cId="514774030" sldId="278"/>
            <ac:spMk id="2" creationId="{47BCA691-C5A6-4188-B484-6EC57615B6B6}"/>
          </ac:spMkLst>
        </pc:spChg>
        <pc:spChg chg="del">
          <ac:chgData name="Gerjan de Ruiter" userId="a2531a62-2f4d-4e73-a7da-0a31b077d76f" providerId="ADAL" clId="{A36FB5B8-5262-4900-94E4-606211B74E9E}" dt="2021-06-23T07:10:59.835" v="1195"/>
          <ac:spMkLst>
            <pc:docMk/>
            <pc:sldMk cId="514774030" sldId="278"/>
            <ac:spMk id="3" creationId="{5EA46B8E-AF67-484B-90C8-55C32FA98D9B}"/>
          </ac:spMkLst>
        </pc:spChg>
        <pc:spChg chg="mod">
          <ac:chgData name="Gerjan de Ruiter" userId="a2531a62-2f4d-4e73-a7da-0a31b077d76f" providerId="ADAL" clId="{A36FB5B8-5262-4900-94E4-606211B74E9E}" dt="2021-06-23T07:15:54.053" v="1664" actId="114"/>
          <ac:spMkLst>
            <pc:docMk/>
            <pc:sldMk cId="514774030" sldId="278"/>
            <ac:spMk id="4" creationId="{BC51793D-FF21-4064-A040-C43BADA02956}"/>
          </ac:spMkLst>
        </pc:spChg>
        <pc:picChg chg="add mod">
          <ac:chgData name="Gerjan de Ruiter" userId="a2531a62-2f4d-4e73-a7da-0a31b077d76f" providerId="ADAL" clId="{A36FB5B8-5262-4900-94E4-606211B74E9E}" dt="2021-06-23T07:20:39.325" v="2116" actId="1076"/>
          <ac:picMkLst>
            <pc:docMk/>
            <pc:sldMk cId="514774030" sldId="278"/>
            <ac:picMk id="5" creationId="{D936115D-05D5-4710-9B56-E4A1852B7DBA}"/>
          </ac:picMkLst>
        </pc:picChg>
        <pc:picChg chg="add mod">
          <ac:chgData name="Gerjan de Ruiter" userId="a2531a62-2f4d-4e73-a7da-0a31b077d76f" providerId="ADAL" clId="{A36FB5B8-5262-4900-94E4-606211B74E9E}" dt="2021-06-23T07:20:47.197" v="2120" actId="1076"/>
          <ac:picMkLst>
            <pc:docMk/>
            <pc:sldMk cId="514774030" sldId="278"/>
            <ac:picMk id="6" creationId="{092B0A5D-7EA5-4C74-AA57-8829C07B1D65}"/>
          </ac:picMkLst>
        </pc:picChg>
      </pc:sldChg>
      <pc:sldChg chg="addSp delSp modSp add mod">
        <pc:chgData name="Gerjan de Ruiter" userId="a2531a62-2f4d-4e73-a7da-0a31b077d76f" providerId="ADAL" clId="{A36FB5B8-5262-4900-94E4-606211B74E9E}" dt="2021-06-23T07:20:25.901" v="2115" actId="1076"/>
        <pc:sldMkLst>
          <pc:docMk/>
          <pc:sldMk cId="1910727874" sldId="279"/>
        </pc:sldMkLst>
        <pc:spChg chg="mod">
          <ac:chgData name="Gerjan de Ruiter" userId="a2531a62-2f4d-4e73-a7da-0a31b077d76f" providerId="ADAL" clId="{A36FB5B8-5262-4900-94E4-606211B74E9E}" dt="2021-06-23T07:17:59.288" v="1856" actId="20577"/>
          <ac:spMkLst>
            <pc:docMk/>
            <pc:sldMk cId="1910727874" sldId="279"/>
            <ac:spMk id="4" creationId="{B3653D19-B1AA-46C6-8A60-15194BE6A4D8}"/>
          </ac:spMkLst>
        </pc:spChg>
        <pc:spChg chg="mod">
          <ac:chgData name="Gerjan de Ruiter" userId="a2531a62-2f4d-4e73-a7da-0a31b077d76f" providerId="ADAL" clId="{A36FB5B8-5262-4900-94E4-606211B74E9E}" dt="2021-06-23T07:20:06.268" v="2111" actId="123"/>
          <ac:spMkLst>
            <pc:docMk/>
            <pc:sldMk cId="1910727874" sldId="279"/>
            <ac:spMk id="5" creationId="{35CAC938-C39C-4535-B16D-5C45482FF039}"/>
          </ac:spMkLst>
        </pc:spChg>
        <pc:spChg chg="mod">
          <ac:chgData name="Gerjan de Ruiter" userId="a2531a62-2f4d-4e73-a7da-0a31b077d76f" providerId="ADAL" clId="{A36FB5B8-5262-4900-94E4-606211B74E9E}" dt="2021-06-23T07:18:58.480" v="2068" actId="20577"/>
          <ac:spMkLst>
            <pc:docMk/>
            <pc:sldMk cId="1910727874" sldId="279"/>
            <ac:spMk id="6" creationId="{E2FC11C7-86D0-4536-8393-5FACADBC8709}"/>
          </ac:spMkLst>
        </pc:spChg>
        <pc:picChg chg="del">
          <ac:chgData name="Gerjan de Ruiter" userId="a2531a62-2f4d-4e73-a7da-0a31b077d76f" providerId="ADAL" clId="{A36FB5B8-5262-4900-94E4-606211B74E9E}" dt="2021-06-23T07:19:07.384" v="2074" actId="478"/>
          <ac:picMkLst>
            <pc:docMk/>
            <pc:sldMk cId="1910727874" sldId="279"/>
            <ac:picMk id="2050" creationId="{67566768-CC10-49C5-94D1-FEF77413C8E0}"/>
          </ac:picMkLst>
        </pc:picChg>
        <pc:picChg chg="add mod">
          <ac:chgData name="Gerjan de Ruiter" userId="a2531a62-2f4d-4e73-a7da-0a31b077d76f" providerId="ADAL" clId="{A36FB5B8-5262-4900-94E4-606211B74E9E}" dt="2021-06-23T07:20:25.901" v="2115" actId="1076"/>
          <ac:picMkLst>
            <pc:docMk/>
            <pc:sldMk cId="1910727874" sldId="279"/>
            <ac:picMk id="4098" creationId="{75A78031-AD92-4A74-8BF0-4401A0C09EB0}"/>
          </ac:picMkLst>
        </pc:picChg>
      </pc:sldChg>
      <pc:sldChg chg="addSp delSp modSp new mod">
        <pc:chgData name="Gerjan de Ruiter" userId="a2531a62-2f4d-4e73-a7da-0a31b077d76f" providerId="ADAL" clId="{A36FB5B8-5262-4900-94E4-606211B74E9E}" dt="2021-06-23T07:53:01.202" v="2848" actId="1076"/>
        <pc:sldMkLst>
          <pc:docMk/>
          <pc:sldMk cId="3554135000" sldId="280"/>
        </pc:sldMkLst>
        <pc:spChg chg="mod">
          <ac:chgData name="Gerjan de Ruiter" userId="a2531a62-2f4d-4e73-a7da-0a31b077d76f" providerId="ADAL" clId="{A36FB5B8-5262-4900-94E4-606211B74E9E}" dt="2021-06-23T07:24:16.283" v="2334" actId="20577"/>
          <ac:spMkLst>
            <pc:docMk/>
            <pc:sldMk cId="3554135000" sldId="280"/>
            <ac:spMk id="2" creationId="{1FC95F64-A43E-4AAA-82D3-1DC1F1D864B6}"/>
          </ac:spMkLst>
        </pc:spChg>
        <pc:spChg chg="del">
          <ac:chgData name="Gerjan de Ruiter" userId="a2531a62-2f4d-4e73-a7da-0a31b077d76f" providerId="ADAL" clId="{A36FB5B8-5262-4900-94E4-606211B74E9E}" dt="2021-06-23T07:52:50.114" v="2844"/>
          <ac:spMkLst>
            <pc:docMk/>
            <pc:sldMk cId="3554135000" sldId="280"/>
            <ac:spMk id="3" creationId="{35676F86-47A5-42F1-93AE-7AB677A244BC}"/>
          </ac:spMkLst>
        </pc:spChg>
        <pc:spChg chg="mod">
          <ac:chgData name="Gerjan de Ruiter" userId="a2531a62-2f4d-4e73-a7da-0a31b077d76f" providerId="ADAL" clId="{A36FB5B8-5262-4900-94E4-606211B74E9E}" dt="2021-06-23T07:52:17.474" v="2841" actId="404"/>
          <ac:spMkLst>
            <pc:docMk/>
            <pc:sldMk cId="3554135000" sldId="280"/>
            <ac:spMk id="4" creationId="{B3F92CFC-DCFA-4CA9-A18A-513FC00A72B4}"/>
          </ac:spMkLst>
        </pc:spChg>
        <pc:picChg chg="add mod">
          <ac:chgData name="Gerjan de Ruiter" userId="a2531a62-2f4d-4e73-a7da-0a31b077d76f" providerId="ADAL" clId="{A36FB5B8-5262-4900-94E4-606211B74E9E}" dt="2021-06-23T07:53:01.202" v="2848" actId="1076"/>
          <ac:picMkLst>
            <pc:docMk/>
            <pc:sldMk cId="3554135000" sldId="280"/>
            <ac:picMk id="8194" creationId="{2F070F07-3FC9-4515-BFF7-1E86D78C91A4}"/>
          </ac:picMkLst>
        </pc:picChg>
      </pc:sldChg>
      <pc:sldChg chg="addSp delSp modSp new mod modNotesTx">
        <pc:chgData name="Gerjan de Ruiter" userId="a2531a62-2f4d-4e73-a7da-0a31b077d76f" providerId="ADAL" clId="{A36FB5B8-5262-4900-94E4-606211B74E9E}" dt="2021-06-23T07:54:23.281" v="2851" actId="1076"/>
        <pc:sldMkLst>
          <pc:docMk/>
          <pc:sldMk cId="3469655907" sldId="281"/>
        </pc:sldMkLst>
        <pc:spChg chg="mod">
          <ac:chgData name="Gerjan de Ruiter" userId="a2531a62-2f4d-4e73-a7da-0a31b077d76f" providerId="ADAL" clId="{A36FB5B8-5262-4900-94E4-606211B74E9E}" dt="2021-06-23T07:24:23.035" v="2354" actId="20577"/>
          <ac:spMkLst>
            <pc:docMk/>
            <pc:sldMk cId="3469655907" sldId="281"/>
            <ac:spMk id="2" creationId="{7B93F850-D555-4BCD-B88D-CD02504359DF}"/>
          </ac:spMkLst>
        </pc:spChg>
        <pc:spChg chg="del">
          <ac:chgData name="Gerjan de Ruiter" userId="a2531a62-2f4d-4e73-a7da-0a31b077d76f" providerId="ADAL" clId="{A36FB5B8-5262-4900-94E4-606211B74E9E}" dt="2021-06-23T07:54:19.067" v="2849"/>
          <ac:spMkLst>
            <pc:docMk/>
            <pc:sldMk cId="3469655907" sldId="281"/>
            <ac:spMk id="3" creationId="{6EB9802C-BBD0-4DD9-B625-FD7E006DF06C}"/>
          </ac:spMkLst>
        </pc:spChg>
        <pc:spChg chg="mod">
          <ac:chgData name="Gerjan de Ruiter" userId="a2531a62-2f4d-4e73-a7da-0a31b077d76f" providerId="ADAL" clId="{A36FB5B8-5262-4900-94E4-606211B74E9E}" dt="2021-06-23T07:52:20.835" v="2842" actId="403"/>
          <ac:spMkLst>
            <pc:docMk/>
            <pc:sldMk cId="3469655907" sldId="281"/>
            <ac:spMk id="4" creationId="{FD88AC51-77E6-45F8-AEE6-91A61E169CF7}"/>
          </ac:spMkLst>
        </pc:spChg>
        <pc:picChg chg="add mod">
          <ac:chgData name="Gerjan de Ruiter" userId="a2531a62-2f4d-4e73-a7da-0a31b077d76f" providerId="ADAL" clId="{A36FB5B8-5262-4900-94E4-606211B74E9E}" dt="2021-06-23T07:54:23.281" v="2851" actId="1076"/>
          <ac:picMkLst>
            <pc:docMk/>
            <pc:sldMk cId="3469655907" sldId="281"/>
            <ac:picMk id="10242" creationId="{8ABDC87E-5EE3-4C0C-AE40-3FD1D181690A}"/>
          </ac:picMkLst>
        </pc:picChg>
      </pc:sldChg>
      <pc:sldChg chg="addSp delSp modSp new mod modNotesTx">
        <pc:chgData name="Gerjan de Ruiter" userId="a2531a62-2f4d-4e73-a7da-0a31b077d76f" providerId="ADAL" clId="{A36FB5B8-5262-4900-94E4-606211B74E9E}" dt="2021-06-23T07:59:34.700" v="2858" actId="1076"/>
        <pc:sldMkLst>
          <pc:docMk/>
          <pc:sldMk cId="3483706449" sldId="282"/>
        </pc:sldMkLst>
        <pc:spChg chg="mod">
          <ac:chgData name="Gerjan de Ruiter" userId="a2531a62-2f4d-4e73-a7da-0a31b077d76f" providerId="ADAL" clId="{A36FB5B8-5262-4900-94E4-606211B74E9E}" dt="2021-06-23T07:24:29.280" v="2380" actId="20577"/>
          <ac:spMkLst>
            <pc:docMk/>
            <pc:sldMk cId="3483706449" sldId="282"/>
            <ac:spMk id="2" creationId="{468CD3B2-0F8C-4406-B1DB-D692212BBAFE}"/>
          </ac:spMkLst>
        </pc:spChg>
        <pc:spChg chg="del">
          <ac:chgData name="Gerjan de Ruiter" userId="a2531a62-2f4d-4e73-a7da-0a31b077d76f" providerId="ADAL" clId="{A36FB5B8-5262-4900-94E4-606211B74E9E}" dt="2021-06-23T07:55:43.901" v="2852"/>
          <ac:spMkLst>
            <pc:docMk/>
            <pc:sldMk cId="3483706449" sldId="282"/>
            <ac:spMk id="3" creationId="{C7E46D55-7C4A-4B27-9733-F9231380B6E7}"/>
          </ac:spMkLst>
        </pc:spChg>
        <pc:spChg chg="mod">
          <ac:chgData name="Gerjan de Ruiter" userId="a2531a62-2f4d-4e73-a7da-0a31b077d76f" providerId="ADAL" clId="{A36FB5B8-5262-4900-94E4-606211B74E9E}" dt="2021-06-23T07:52:27.495" v="2843" actId="403"/>
          <ac:spMkLst>
            <pc:docMk/>
            <pc:sldMk cId="3483706449" sldId="282"/>
            <ac:spMk id="4" creationId="{4976AF19-3515-48D5-B1DF-5278185B6475}"/>
          </ac:spMkLst>
        </pc:spChg>
        <pc:spChg chg="add del mod">
          <ac:chgData name="Gerjan de Ruiter" userId="a2531a62-2f4d-4e73-a7da-0a31b077d76f" providerId="ADAL" clId="{A36FB5B8-5262-4900-94E4-606211B74E9E}" dt="2021-06-23T07:59:16.992" v="2854"/>
          <ac:spMkLst>
            <pc:docMk/>
            <pc:sldMk cId="3483706449" sldId="282"/>
            <ac:spMk id="5" creationId="{D953E1C0-3700-4084-8F5B-CEC276704F54}"/>
          </ac:spMkLst>
        </pc:spChg>
        <pc:spChg chg="add del mod">
          <ac:chgData name="Gerjan de Ruiter" userId="a2531a62-2f4d-4e73-a7da-0a31b077d76f" providerId="ADAL" clId="{A36FB5B8-5262-4900-94E4-606211B74E9E}" dt="2021-06-23T07:59:28.677" v="2856"/>
          <ac:spMkLst>
            <pc:docMk/>
            <pc:sldMk cId="3483706449" sldId="282"/>
            <ac:spMk id="6" creationId="{EFFBF852-4D99-4AAF-B98D-BA48CC168605}"/>
          </ac:spMkLst>
        </pc:spChg>
        <pc:picChg chg="add del mod">
          <ac:chgData name="Gerjan de Ruiter" userId="a2531a62-2f4d-4e73-a7da-0a31b077d76f" providerId="ADAL" clId="{A36FB5B8-5262-4900-94E4-606211B74E9E}" dt="2021-06-23T07:55:50.821" v="2853" actId="478"/>
          <ac:picMkLst>
            <pc:docMk/>
            <pc:sldMk cId="3483706449" sldId="282"/>
            <ac:picMk id="11266" creationId="{47207B01-F8BC-4CE8-9AB5-9FBE3E6DC7F3}"/>
          </ac:picMkLst>
        </pc:picChg>
        <pc:picChg chg="add del mod">
          <ac:chgData name="Gerjan de Ruiter" userId="a2531a62-2f4d-4e73-a7da-0a31b077d76f" providerId="ADAL" clId="{A36FB5B8-5262-4900-94E4-606211B74E9E}" dt="2021-06-23T07:59:27.261" v="2855" actId="478"/>
          <ac:picMkLst>
            <pc:docMk/>
            <pc:sldMk cId="3483706449" sldId="282"/>
            <ac:picMk id="11268" creationId="{EE62EF9D-9DA3-4E81-88E2-A0A48BBE8392}"/>
          </ac:picMkLst>
        </pc:picChg>
        <pc:picChg chg="add mod">
          <ac:chgData name="Gerjan de Ruiter" userId="a2531a62-2f4d-4e73-a7da-0a31b077d76f" providerId="ADAL" clId="{A36FB5B8-5262-4900-94E4-606211B74E9E}" dt="2021-06-23T07:59:34.700" v="2858" actId="1076"/>
          <ac:picMkLst>
            <pc:docMk/>
            <pc:sldMk cId="3483706449" sldId="282"/>
            <ac:picMk id="11270" creationId="{805FBAD4-A436-4DC5-9226-4B351E8E7D72}"/>
          </ac:picMkLst>
        </pc:picChg>
      </pc:sldChg>
      <pc:sldChg chg="addSp delSp modSp add del">
        <pc:chgData name="Gerjan de Ruiter" userId="a2531a62-2f4d-4e73-a7da-0a31b077d76f" providerId="ADAL" clId="{A36FB5B8-5262-4900-94E4-606211B74E9E}" dt="2021-06-23T07:32:01.439" v="2397" actId="47"/>
        <pc:sldMkLst>
          <pc:docMk/>
          <pc:sldMk cId="2229752748" sldId="283"/>
        </pc:sldMkLst>
        <pc:spChg chg="del">
          <ac:chgData name="Gerjan de Ruiter" userId="a2531a62-2f4d-4e73-a7da-0a31b077d76f" providerId="ADAL" clId="{A36FB5B8-5262-4900-94E4-606211B74E9E}" dt="2021-06-23T07:25:27.395" v="2383"/>
          <ac:spMkLst>
            <pc:docMk/>
            <pc:sldMk cId="2229752748" sldId="283"/>
            <ac:spMk id="3" creationId="{C2250D02-9680-4C70-9C28-D3FB6C022148}"/>
          </ac:spMkLst>
        </pc:spChg>
        <pc:picChg chg="add mod">
          <ac:chgData name="Gerjan de Ruiter" userId="a2531a62-2f4d-4e73-a7da-0a31b077d76f" providerId="ADAL" clId="{A36FB5B8-5262-4900-94E4-606211B74E9E}" dt="2021-06-23T07:25:34.420" v="2388" actId="1076"/>
          <ac:picMkLst>
            <pc:docMk/>
            <pc:sldMk cId="2229752748" sldId="283"/>
            <ac:picMk id="6146" creationId="{7E0CC5A4-81E3-469B-B47B-E0A7A7339132}"/>
          </ac:picMkLst>
        </pc:picChg>
      </pc:sldChg>
      <pc:sldChg chg="add">
        <pc:chgData name="Gerjan de Ruiter" userId="a2531a62-2f4d-4e73-a7da-0a31b077d76f" providerId="ADAL" clId="{A36FB5B8-5262-4900-94E4-606211B74E9E}" dt="2021-06-23T07:31:58.785" v="2396"/>
        <pc:sldMkLst>
          <pc:docMk/>
          <pc:sldMk cId="2034563058" sldId="2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B9091-3C07-40AB-A40B-C23816FAB0FB}" type="datetimeFigureOut">
              <a:rPr lang="nl-NL" smtClean="0"/>
              <a:t>23-6-2021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6AB25-B0D1-45B0-8652-6EC9F4991904}" type="slidenum">
              <a:rPr lang="nl-NL" smtClean="0"/>
              <a:t>‹nr.›</a:t>
            </a:fld>
            <a:endParaRPr lang="nl-NL"/>
          </a:p>
        </p:txBody>
      </p:sp>
    </p:spTree>
    <p:extLst>
      <p:ext uri="{BB962C8B-B14F-4D97-AF65-F5344CB8AC3E}">
        <p14:creationId xmlns:p14="http://schemas.microsoft.com/office/powerpoint/2010/main" val="161599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 van maatregelen zijn:</a:t>
            </a:r>
          </a:p>
          <a:p>
            <a:pPr marL="171450" indent="-171450">
              <a:buFont typeface="Arial" panose="020B0604020202020204" pitchFamily="34" charset="0"/>
              <a:buChar char="•"/>
            </a:pPr>
            <a:r>
              <a:rPr lang="nl-NL" dirty="0"/>
              <a:t>groene gevel</a:t>
            </a:r>
          </a:p>
          <a:p>
            <a:pPr marL="171450" indent="-171450">
              <a:buFont typeface="Arial" panose="020B0604020202020204" pitchFamily="34" charset="0"/>
              <a:buChar char="•"/>
            </a:pPr>
            <a:r>
              <a:rPr lang="nl-NL" dirty="0"/>
              <a:t>groen dak</a:t>
            </a:r>
          </a:p>
          <a:p>
            <a:pPr marL="171450" indent="-171450">
              <a:buFont typeface="Arial" panose="020B0604020202020204" pitchFamily="34" charset="0"/>
              <a:buChar char="•"/>
            </a:pPr>
            <a:r>
              <a:rPr lang="nl-NL" dirty="0"/>
              <a:t>Ingemetselde nestkasten voor vleermuizen en vogels</a:t>
            </a:r>
          </a:p>
          <a:p>
            <a:pPr marL="171450" indent="-171450">
              <a:buFont typeface="Arial" panose="020B0604020202020204" pitchFamily="34" charset="0"/>
              <a:buChar char="•"/>
            </a:pPr>
            <a:r>
              <a:rPr lang="nl-NL" dirty="0"/>
              <a:t>insectenmuur</a:t>
            </a:r>
          </a:p>
          <a:p>
            <a:pPr marL="171450" indent="-171450">
              <a:buFont typeface="Arial" panose="020B0604020202020204" pitchFamily="34" charset="0"/>
              <a:buChar char="•"/>
            </a:pPr>
            <a:r>
              <a:rPr lang="nl-NL" dirty="0"/>
              <a:t>afkoppelen van regenwater met waterdoorlatende bestrating, wadi en infiltratiekratten</a:t>
            </a:r>
          </a:p>
          <a:p>
            <a:pPr marL="171450" indent="-171450">
              <a:buFont typeface="Arial" panose="020B0604020202020204" pitchFamily="34" charset="0"/>
              <a:buChar char="•"/>
            </a:pPr>
            <a:r>
              <a:rPr lang="nl-NL" dirty="0"/>
              <a:t>verduistering van lichtbronnen voor nachtdieren</a:t>
            </a:r>
          </a:p>
          <a:p>
            <a:pPr marL="171450" indent="-171450">
              <a:buFont typeface="Arial" panose="020B0604020202020204" pitchFamily="34" charset="0"/>
              <a:buChar char="•"/>
            </a:pPr>
            <a:r>
              <a:rPr lang="nl-NL" dirty="0"/>
              <a:t>vogel-, vlinder- en </a:t>
            </a:r>
            <a:r>
              <a:rPr lang="nl-NL" dirty="0" err="1"/>
              <a:t>bijvriendelijke</a:t>
            </a:r>
            <a:r>
              <a:rPr lang="nl-NL" dirty="0"/>
              <a:t> bloemen en struiken</a:t>
            </a:r>
          </a:p>
          <a:p>
            <a:pPr marL="171450" indent="-171450">
              <a:buFont typeface="Arial" panose="020B0604020202020204" pitchFamily="34" charset="0"/>
              <a:buChar char="•"/>
            </a:pPr>
            <a:r>
              <a:rPr lang="nl-NL" dirty="0" err="1"/>
              <a:t>pocketparks</a:t>
            </a:r>
            <a:r>
              <a:rPr lang="nl-NL" dirty="0"/>
              <a:t> en natuurlijk spelen</a:t>
            </a:r>
          </a:p>
          <a:p>
            <a:endParaRPr lang="nl-NL" dirty="0"/>
          </a:p>
          <a:p>
            <a:endParaRPr lang="nl-NL" b="1" dirty="0"/>
          </a:p>
          <a:p>
            <a:r>
              <a:rPr lang="nl-NL" b="1" i="0" dirty="0">
                <a:solidFill>
                  <a:srgbClr val="202122"/>
                </a:solidFill>
                <a:effectLst/>
                <a:latin typeface="Arial" panose="020B0604020202020204" pitchFamily="34" charset="0"/>
              </a:rPr>
              <a:t>draagt bij aan de kwaliteit van de leefomgeving</a:t>
            </a:r>
            <a:endParaRPr lang="nl-NL" b="1" dirty="0"/>
          </a:p>
        </p:txBody>
      </p:sp>
      <p:sp>
        <p:nvSpPr>
          <p:cNvPr id="4" name="Tijdelijke aanduiding voor dianummer 3"/>
          <p:cNvSpPr>
            <a:spLocks noGrp="1"/>
          </p:cNvSpPr>
          <p:nvPr>
            <p:ph type="sldNum" sz="quarter" idx="5"/>
          </p:nvPr>
        </p:nvSpPr>
        <p:spPr/>
        <p:txBody>
          <a:bodyPr/>
          <a:lstStyle/>
          <a:p>
            <a:fld id="{02A6AB25-B0D1-45B0-8652-6EC9F4991904}" type="slidenum">
              <a:rPr lang="nl-NL" smtClean="0"/>
              <a:t>5</a:t>
            </a:fld>
            <a:endParaRPr lang="nl-NL"/>
          </a:p>
        </p:txBody>
      </p:sp>
    </p:spTree>
    <p:extLst>
      <p:ext uri="{BB962C8B-B14F-4D97-AF65-F5344CB8AC3E}">
        <p14:creationId xmlns:p14="http://schemas.microsoft.com/office/powerpoint/2010/main" val="333931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2A6AB25-B0D1-45B0-8652-6EC9F4991904}" type="slidenum">
              <a:rPr lang="nl-NL" smtClean="0"/>
              <a:t>6</a:t>
            </a:fld>
            <a:endParaRPr lang="nl-NL"/>
          </a:p>
        </p:txBody>
      </p:sp>
    </p:spTree>
    <p:extLst>
      <p:ext uri="{BB962C8B-B14F-4D97-AF65-F5344CB8AC3E}">
        <p14:creationId xmlns:p14="http://schemas.microsoft.com/office/powerpoint/2010/main" val="380031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Zelf doen:</a:t>
            </a:r>
          </a:p>
          <a:p>
            <a:pPr marL="171450" indent="-171450">
              <a:buFontTx/>
              <a:buChar char="-"/>
            </a:pPr>
            <a:r>
              <a:rPr lang="nl-NL" dirty="0"/>
              <a:t>Groenere tuin</a:t>
            </a:r>
          </a:p>
          <a:p>
            <a:pPr marL="171450" indent="-171450">
              <a:buFontTx/>
              <a:buChar char="-"/>
            </a:pPr>
            <a:r>
              <a:rPr lang="nl-NL" dirty="0"/>
              <a:t>Regenwater opvangen</a:t>
            </a:r>
          </a:p>
          <a:p>
            <a:pPr marL="171450" indent="-171450">
              <a:buFontTx/>
              <a:buChar char="-"/>
            </a:pPr>
            <a:r>
              <a:rPr lang="nl-NL" dirty="0"/>
              <a:t>Groen dak</a:t>
            </a:r>
          </a:p>
          <a:p>
            <a:pPr marL="171450" indent="-171450">
              <a:buFontTx/>
              <a:buChar char="-"/>
            </a:pPr>
            <a:r>
              <a:rPr lang="nl-NL" dirty="0"/>
              <a:t>Verstandig omgaan met water gebruik</a:t>
            </a:r>
          </a:p>
          <a:p>
            <a:pPr marL="171450" indent="-171450">
              <a:buFontTx/>
              <a:buChar char="-"/>
            </a:pPr>
            <a:r>
              <a:rPr lang="nl-NL" dirty="0"/>
              <a:t>Energiezuinig koelen, </a:t>
            </a:r>
            <a:r>
              <a:rPr lang="nl-NL" dirty="0" err="1"/>
              <a:t>dmv</a:t>
            </a:r>
            <a:r>
              <a:rPr lang="nl-NL" dirty="0"/>
              <a:t> groen bijvoorbeeld</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02A6AB25-B0D1-45B0-8652-6EC9F4991904}" type="slidenum">
              <a:rPr lang="nl-NL" smtClean="0"/>
              <a:t>8</a:t>
            </a:fld>
            <a:endParaRPr lang="nl-NL"/>
          </a:p>
        </p:txBody>
      </p:sp>
    </p:spTree>
    <p:extLst>
      <p:ext uri="{BB962C8B-B14F-4D97-AF65-F5344CB8AC3E}">
        <p14:creationId xmlns:p14="http://schemas.microsoft.com/office/powerpoint/2010/main" val="365232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heeft gevolgen voor de natuur en landbouw. Natte natuurgebieden, zoals moerasgebieden, kunnen uitdrogen. Dieren, vogels en insecten uit waterrijke gebieden zullen het moeilijker krijgen. In de landbouw kan de droge grond ervoor zorgen dat de oogsten lager uitvallen.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02A6AB25-B0D1-45B0-8652-6EC9F4991904}" type="slidenum">
              <a:rPr lang="nl-NL" smtClean="0"/>
              <a:t>10</a:t>
            </a:fld>
            <a:endParaRPr lang="nl-NL"/>
          </a:p>
        </p:txBody>
      </p:sp>
    </p:spTree>
    <p:extLst>
      <p:ext uri="{BB962C8B-B14F-4D97-AF65-F5344CB8AC3E}">
        <p14:creationId xmlns:p14="http://schemas.microsoft.com/office/powerpoint/2010/main" val="21307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Proxima Nova"/>
              </a:rPr>
              <a:t>Door klimaatverandering zal er meer neerslag vallen en zullen er meer extreme buien zijn. In de afgelopen tien jaar kwamen die al vaker voor dan zeventig jaar geleden. In 2050 zullen extreme buien zo’n vijf keer vaker voorkomen als nu.</a:t>
            </a:r>
            <a:endParaRPr lang="nl-NL" dirty="0"/>
          </a:p>
        </p:txBody>
      </p:sp>
      <p:sp>
        <p:nvSpPr>
          <p:cNvPr id="4" name="Tijdelijke aanduiding voor dianummer 3"/>
          <p:cNvSpPr>
            <a:spLocks noGrp="1"/>
          </p:cNvSpPr>
          <p:nvPr>
            <p:ph type="sldNum" sz="quarter" idx="5"/>
          </p:nvPr>
        </p:nvSpPr>
        <p:spPr/>
        <p:txBody>
          <a:bodyPr/>
          <a:lstStyle/>
          <a:p>
            <a:fld id="{02A6AB25-B0D1-45B0-8652-6EC9F4991904}" type="slidenum">
              <a:rPr lang="nl-NL" smtClean="0"/>
              <a:t>11</a:t>
            </a:fld>
            <a:endParaRPr lang="nl-NL"/>
          </a:p>
        </p:txBody>
      </p:sp>
    </p:spTree>
    <p:extLst>
      <p:ext uri="{BB962C8B-B14F-4D97-AF65-F5344CB8AC3E}">
        <p14:creationId xmlns:p14="http://schemas.microsoft.com/office/powerpoint/2010/main" val="912433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2A6AB25-B0D1-45B0-8652-6EC9F4991904}" type="slidenum">
              <a:rPr lang="nl-NL" smtClean="0"/>
              <a:t>12</a:t>
            </a:fld>
            <a:endParaRPr lang="nl-NL"/>
          </a:p>
        </p:txBody>
      </p:sp>
    </p:spTree>
    <p:extLst>
      <p:ext uri="{BB962C8B-B14F-4D97-AF65-F5344CB8AC3E}">
        <p14:creationId xmlns:p14="http://schemas.microsoft.com/office/powerpoint/2010/main" val="269948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66FC5-C75D-4DC7-88A4-5AFFB7DE8EA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35065D6-3574-4384-A0A7-D8EC980B8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46AFF45-743F-4E20-AE8B-F0059F93FD24}"/>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85ECA833-66F4-4D86-BCEB-6A1C2749CF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F000C8-8BBF-4AFA-BF5A-80416D2DDE2C}"/>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9352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D7BBC-296E-472F-BDE5-993E4A7D357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ADC14FF-4BF1-4939-9EFB-E1872BEFDA8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67E80E-4FD9-469E-9E11-C895362A3708}"/>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F62E047A-74E8-4EA2-93B9-C6ED8183DD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1A3B7D-2730-4BD4-85ED-421E8748B4AC}"/>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381133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297B143-40C5-4ECC-AF8D-1992C3C2C93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60E743E-5466-4439-9F73-E7A8F881113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D3CEB7-3B0E-4600-8B52-D9A13F939052}"/>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8B9FE495-B23D-4EE6-B2D8-874589BE14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9F2F0A-E03A-419D-B2EB-382B976793CB}"/>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168840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1"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1"/>
            <a:ext cx="8534401"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3" indent="0" algn="ctr">
              <a:buNone/>
              <a:defRPr>
                <a:solidFill>
                  <a:schemeClr val="tx1">
                    <a:tint val="75000"/>
                  </a:schemeClr>
                </a:solidFill>
              </a:defRPr>
            </a:lvl2pPr>
            <a:lvl3pPr marL="914406" indent="0" algn="ctr">
              <a:buNone/>
              <a:defRPr>
                <a:solidFill>
                  <a:schemeClr val="tx1">
                    <a:tint val="75000"/>
                  </a:schemeClr>
                </a:solidFill>
              </a:defRPr>
            </a:lvl3pPr>
            <a:lvl4pPr marL="1371609" indent="0" algn="ctr">
              <a:buNone/>
              <a:defRPr>
                <a:solidFill>
                  <a:schemeClr val="tx1">
                    <a:tint val="75000"/>
                  </a:schemeClr>
                </a:solidFill>
              </a:defRPr>
            </a:lvl4pPr>
            <a:lvl5pPr marL="1828812" indent="0" algn="ctr">
              <a:buNone/>
              <a:defRPr>
                <a:solidFill>
                  <a:schemeClr val="tx1">
                    <a:tint val="75000"/>
                  </a:schemeClr>
                </a:solidFill>
              </a:defRPr>
            </a:lvl5pPr>
            <a:lvl6pPr marL="2286015" indent="0" algn="ctr">
              <a:buNone/>
              <a:defRPr>
                <a:solidFill>
                  <a:schemeClr val="tx1">
                    <a:tint val="75000"/>
                  </a:schemeClr>
                </a:solidFill>
              </a:defRPr>
            </a:lvl6pPr>
            <a:lvl7pPr marL="2743218" indent="0" algn="ctr">
              <a:buNone/>
              <a:defRPr>
                <a:solidFill>
                  <a:schemeClr val="tx1">
                    <a:tint val="75000"/>
                  </a:schemeClr>
                </a:solidFill>
              </a:defRPr>
            </a:lvl7pPr>
            <a:lvl8pPr marL="3200421" indent="0" algn="ctr">
              <a:buNone/>
              <a:defRPr>
                <a:solidFill>
                  <a:schemeClr val="tx1">
                    <a:tint val="75000"/>
                  </a:schemeClr>
                </a:solidFill>
              </a:defRPr>
            </a:lvl8pPr>
            <a:lvl9pPr marL="3657624"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DFA3A158-299E-441F-A18E-EE06078E15C3}" type="datetimeFigureOut">
              <a:rPr lang="en-US" smtClean="0"/>
              <a:pPr>
                <a:defRPr/>
              </a:pPr>
              <a:t>6/23/2021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6F8D5F05-6602-42F0-B9BD-5E20B62ED3BA}" type="slidenum">
              <a:rPr lang="nl-NL" altLang="nl-NL" smtClean="0"/>
              <a:pPr>
                <a:defRPr/>
              </a:pPr>
              <a:t>‹nr.›</a:t>
            </a:fld>
            <a:endParaRPr lang="nl-NL" altLang="nl-NL"/>
          </a:p>
        </p:txBody>
      </p:sp>
    </p:spTree>
    <p:extLst>
      <p:ext uri="{BB962C8B-B14F-4D97-AF65-F5344CB8AC3E}">
        <p14:creationId xmlns:p14="http://schemas.microsoft.com/office/powerpoint/2010/main" val="365867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7"/>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8"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8F967E78-CF5A-4697-BF37-51C4BCDCBB19}" type="datetimeFigureOut">
              <a:rPr lang="en-US" smtClean="0"/>
              <a:pPr>
                <a:defRPr/>
              </a:pPr>
              <a:t>6/23/2021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67F83D49-5EA3-4B1E-8342-4CD133CEFAE6}" type="slidenum">
              <a:rPr lang="nl-NL" altLang="nl-NL" smtClean="0"/>
              <a:pPr>
                <a:defRPr/>
              </a:pPr>
              <a:t>‹nr.›</a:t>
            </a:fld>
            <a:endParaRPr lang="nl-NL" altLang="nl-NL"/>
          </a:p>
        </p:txBody>
      </p:sp>
    </p:spTree>
    <p:extLst>
      <p:ext uri="{BB962C8B-B14F-4D97-AF65-F5344CB8AC3E}">
        <p14:creationId xmlns:p14="http://schemas.microsoft.com/office/powerpoint/2010/main" val="72031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5"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5" y="2906714"/>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3" indent="0">
              <a:buNone/>
              <a:defRPr sz="1800">
                <a:solidFill>
                  <a:schemeClr val="tx1">
                    <a:tint val="75000"/>
                  </a:schemeClr>
                </a:solidFill>
              </a:defRPr>
            </a:lvl2pPr>
            <a:lvl3pPr marL="914406" indent="0">
              <a:buNone/>
              <a:defRPr sz="1600">
                <a:solidFill>
                  <a:schemeClr val="tx1">
                    <a:tint val="75000"/>
                  </a:schemeClr>
                </a:solidFill>
              </a:defRPr>
            </a:lvl3pPr>
            <a:lvl4pPr marL="1371609" indent="0">
              <a:buNone/>
              <a:defRPr sz="1400">
                <a:solidFill>
                  <a:schemeClr val="tx1">
                    <a:tint val="75000"/>
                  </a:schemeClr>
                </a:solidFill>
              </a:defRPr>
            </a:lvl4pPr>
            <a:lvl5pPr marL="1828812" indent="0">
              <a:buNone/>
              <a:defRPr sz="1400">
                <a:solidFill>
                  <a:schemeClr val="tx1">
                    <a:tint val="75000"/>
                  </a:schemeClr>
                </a:solidFill>
              </a:defRPr>
            </a:lvl5pPr>
            <a:lvl6pPr marL="2286015" indent="0">
              <a:buNone/>
              <a:defRPr sz="1400">
                <a:solidFill>
                  <a:schemeClr val="tx1">
                    <a:tint val="75000"/>
                  </a:schemeClr>
                </a:solidFill>
              </a:defRPr>
            </a:lvl6pPr>
            <a:lvl7pPr marL="2743218" indent="0">
              <a:buNone/>
              <a:defRPr sz="1400">
                <a:solidFill>
                  <a:schemeClr val="tx1">
                    <a:tint val="75000"/>
                  </a:schemeClr>
                </a:solidFill>
              </a:defRPr>
            </a:lvl7pPr>
            <a:lvl8pPr marL="3200421" indent="0">
              <a:buNone/>
              <a:defRPr sz="1400">
                <a:solidFill>
                  <a:schemeClr val="tx1">
                    <a:tint val="75000"/>
                  </a:schemeClr>
                </a:solidFill>
              </a:defRPr>
            </a:lvl8pPr>
            <a:lvl9pPr marL="3657624"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48159A1D-DA2A-47C6-B6FF-37ACCA95B349}" type="datetimeFigureOut">
              <a:rPr lang="en-US" smtClean="0"/>
              <a:pPr>
                <a:defRPr/>
              </a:pPr>
              <a:t>6/23/2021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9F8F7C65-A77A-4A41-8630-9A4FE06FACD2}" type="slidenum">
              <a:rPr lang="nl-NL" altLang="nl-NL" smtClean="0"/>
              <a:pPr>
                <a:defRPr/>
              </a:pPr>
              <a:t>‹nr.›</a:t>
            </a:fld>
            <a:endParaRPr lang="nl-NL" altLang="nl-NL"/>
          </a:p>
        </p:txBody>
      </p:sp>
    </p:spTree>
    <p:extLst>
      <p:ext uri="{BB962C8B-B14F-4D97-AF65-F5344CB8AC3E}">
        <p14:creationId xmlns:p14="http://schemas.microsoft.com/office/powerpoint/2010/main" val="439061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D5F02E51-65A1-4520-915A-240842031434}" type="datetimeFigureOut">
              <a:rPr lang="en-US" smtClean="0"/>
              <a:pPr>
                <a:defRPr/>
              </a:pPr>
              <a:t>6/23/2021</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FE4F56E-2C67-4F1E-AD32-BD8DA6F9B9A9}" type="slidenum">
              <a:rPr lang="nl-NL" altLang="nl-NL" smtClean="0"/>
              <a:pPr>
                <a:defRPr/>
              </a:pPr>
              <a:t>‹nr.›</a:t>
            </a:fld>
            <a:endParaRPr lang="nl-NL" altLang="nl-NL"/>
          </a:p>
        </p:txBody>
      </p:sp>
    </p:spTree>
    <p:extLst>
      <p:ext uri="{BB962C8B-B14F-4D97-AF65-F5344CB8AC3E}">
        <p14:creationId xmlns:p14="http://schemas.microsoft.com/office/powerpoint/2010/main" val="2016231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4"/>
            <a:ext cx="538691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7" y="1535114"/>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7"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0418FD91-706B-4899-B192-59FFFD2B60FC}" type="datetimeFigureOut">
              <a:rPr lang="en-US" smtClean="0"/>
              <a:pPr>
                <a:defRPr/>
              </a:pPr>
              <a:t>6/23/2021</a:t>
            </a:fld>
            <a:endParaRPr lang="en-US"/>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5DD226C1-9080-413A-8738-11EB25852D55}" type="slidenum">
              <a:rPr lang="nl-NL" altLang="nl-NL" smtClean="0"/>
              <a:pPr>
                <a:defRPr/>
              </a:pPr>
              <a:t>‹nr.›</a:t>
            </a:fld>
            <a:endParaRPr lang="nl-NL" altLang="nl-NL"/>
          </a:p>
        </p:txBody>
      </p:sp>
    </p:spTree>
    <p:extLst>
      <p:ext uri="{BB962C8B-B14F-4D97-AF65-F5344CB8AC3E}">
        <p14:creationId xmlns:p14="http://schemas.microsoft.com/office/powerpoint/2010/main" val="116527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04B7AB12-414D-4A64-B4C5-9ECB797BABD8}" type="datetimeFigureOut">
              <a:rPr lang="en-US" smtClean="0"/>
              <a:pPr>
                <a:defRPr/>
              </a:pPr>
              <a:t>6/23/2021</a:t>
            </a:fld>
            <a:endParaRPr lang="en-US"/>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D99F184F-231A-4DD0-B2FF-A5F5A91983C5}" type="slidenum">
              <a:rPr lang="nl-NL" altLang="nl-NL" smtClean="0"/>
              <a:pPr>
                <a:defRPr/>
              </a:pPr>
              <a:t>‹nr.›</a:t>
            </a:fld>
            <a:endParaRPr lang="nl-NL" altLang="nl-NL"/>
          </a:p>
        </p:txBody>
      </p:sp>
    </p:spTree>
    <p:extLst>
      <p:ext uri="{BB962C8B-B14F-4D97-AF65-F5344CB8AC3E}">
        <p14:creationId xmlns:p14="http://schemas.microsoft.com/office/powerpoint/2010/main" val="3944296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0A5619B-9413-4E42-92DB-C24B835C2046}" type="datetimeFigureOut">
              <a:rPr lang="en-US" smtClean="0"/>
              <a:pPr>
                <a:defRPr/>
              </a:pPr>
              <a:t>6/23/2021</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D484353-F874-4997-AE7A-1F808859316B}" type="slidenum">
              <a:rPr lang="nl-NL" altLang="nl-NL" smtClean="0"/>
              <a:pPr>
                <a:defRPr/>
              </a:pPr>
              <a:t>‹nr.›</a:t>
            </a:fld>
            <a:endParaRPr lang="nl-NL" altLang="nl-NL"/>
          </a:p>
        </p:txBody>
      </p:sp>
    </p:spTree>
    <p:extLst>
      <p:ext uri="{BB962C8B-B14F-4D97-AF65-F5344CB8AC3E}">
        <p14:creationId xmlns:p14="http://schemas.microsoft.com/office/powerpoint/2010/main" val="2368641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8"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8"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8"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A205FBE0-A2D2-4AA7-8387-B743DF86CC9B}" type="datetimeFigureOut">
              <a:rPr lang="en-US" smtClean="0"/>
              <a:pPr>
                <a:defRPr/>
              </a:pPr>
              <a:t>6/23/2021</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4962A604-D691-4FFB-93A6-278AF4C71C75}" type="slidenum">
              <a:rPr lang="nl-NL" altLang="nl-NL" smtClean="0"/>
              <a:pPr>
                <a:defRPr/>
              </a:pPr>
              <a:t>‹nr.›</a:t>
            </a:fld>
            <a:endParaRPr lang="nl-NL" altLang="nl-NL"/>
          </a:p>
        </p:txBody>
      </p:sp>
    </p:spTree>
    <p:extLst>
      <p:ext uri="{BB962C8B-B14F-4D97-AF65-F5344CB8AC3E}">
        <p14:creationId xmlns:p14="http://schemas.microsoft.com/office/powerpoint/2010/main" val="163950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91BBA-5D24-49CE-80B7-5A77825624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0903DF-BBE5-44C4-BE8A-7674053DD7D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EF7838-B77C-450B-BBB4-4B0493B177D6}"/>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B67AEB4B-E591-42DF-9147-9768A0B5CC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809AFE-6050-4F0B-A00D-5971DF7B8DEB}"/>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3167762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42894123-DE48-4D5E-A20F-4813BB51C1F2}" type="datetimeFigureOut">
              <a:rPr lang="en-US" smtClean="0"/>
              <a:pPr>
                <a:defRPr/>
              </a:pPr>
              <a:t>6/23/2021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D48DD0E1-BB52-4E67-87FF-C5F132A81EE6}" type="slidenum">
              <a:rPr lang="nl-NL" altLang="nl-NL" smtClean="0"/>
              <a:pPr>
                <a:defRPr/>
              </a:pPr>
              <a:t>‹nr.›</a:t>
            </a:fld>
            <a:endParaRPr lang="nl-NL" altLang="nl-NL"/>
          </a:p>
        </p:txBody>
      </p:sp>
    </p:spTree>
    <p:extLst>
      <p:ext uri="{BB962C8B-B14F-4D97-AF65-F5344CB8AC3E}">
        <p14:creationId xmlns:p14="http://schemas.microsoft.com/office/powerpoint/2010/main" val="1330316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1"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1" y="274639"/>
            <a:ext cx="8026399"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E745A04-E62F-4AC2-AA64-C1CA93EE88E5}" type="datetimeFigureOut">
              <a:rPr lang="en-US" smtClean="0"/>
              <a:pPr>
                <a:defRPr/>
              </a:pPr>
              <a:t>6/23/2021</a:t>
            </a:fld>
            <a:endParaRPr lang="en-US"/>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12B1CD24-7B91-44CE-A562-B3783772A78D}" type="slidenum">
              <a:rPr lang="nl-NL" altLang="nl-NL" smtClean="0"/>
              <a:pPr>
                <a:defRPr/>
              </a:pPr>
              <a:t>‹nr.›</a:t>
            </a:fld>
            <a:endParaRPr lang="nl-NL" altLang="nl-NL"/>
          </a:p>
        </p:txBody>
      </p:sp>
    </p:spTree>
    <p:extLst>
      <p:ext uri="{BB962C8B-B14F-4D97-AF65-F5344CB8AC3E}">
        <p14:creationId xmlns:p14="http://schemas.microsoft.com/office/powerpoint/2010/main" val="249938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59EB-A7E6-4B1E-9E51-3EAC441FF9E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CBEC592-0744-46CE-8884-5170CC6B09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8E9F518-779F-4700-9DCA-2ABE4C3954CF}"/>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71B3B434-BC23-44C8-8E31-D8DA7F4EBA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26DF23-D5D5-4320-B6C9-B541B169E8B3}"/>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104716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86CCB-A276-43E5-8CF7-B7DD25547B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C4D59E-CFE8-4112-8619-F6E5EA1C6D9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23DFBA-1667-4EF7-BFFB-16BF097A2F4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A121B1D-A4C3-4310-A7A8-A083E8FEE081}"/>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6" name="Tijdelijke aanduiding voor voettekst 5">
            <a:extLst>
              <a:ext uri="{FF2B5EF4-FFF2-40B4-BE49-F238E27FC236}">
                <a16:creationId xmlns:a16="http://schemas.microsoft.com/office/drawing/2014/main" id="{7604245D-0354-4E48-A8F0-3C1F154825C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0D3591-C65A-412B-A046-667772C9A2A2}"/>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265416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9EB3B1-B329-44FE-819F-B1FF01F8E0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9014B4C-67F8-44AA-95D4-DA357E6CD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100F6E5-B75F-4EC2-B2E9-59328D984D3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CE45A9D-8AAA-4F25-894D-5C9115959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91133A-E534-4072-811D-C635EE89FFF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53EBB49-DC65-40F1-AEA4-37369D1A88B7}"/>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8" name="Tijdelijke aanduiding voor voettekst 7">
            <a:extLst>
              <a:ext uri="{FF2B5EF4-FFF2-40B4-BE49-F238E27FC236}">
                <a16:creationId xmlns:a16="http://schemas.microsoft.com/office/drawing/2014/main" id="{7D72D9C7-A32D-4E78-A701-182AE987FF4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098F165-A1B8-4544-92F2-DD4ECF597AD7}"/>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25599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EC75E-0229-4D5A-8397-5C70F8955AC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30C5D3B-5497-4C66-892E-1BAC0C0C096C}"/>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4" name="Tijdelijke aanduiding voor voettekst 3">
            <a:extLst>
              <a:ext uri="{FF2B5EF4-FFF2-40B4-BE49-F238E27FC236}">
                <a16:creationId xmlns:a16="http://schemas.microsoft.com/office/drawing/2014/main" id="{0F9A7C6F-9D50-464B-9CA3-E1C6162C7FA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16E88C2-4230-4FD7-8B06-ADF90A6EE295}"/>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34475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097D07E-633F-43A8-9D7C-0675343C521E}"/>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3" name="Tijdelijke aanduiding voor voettekst 2">
            <a:extLst>
              <a:ext uri="{FF2B5EF4-FFF2-40B4-BE49-F238E27FC236}">
                <a16:creationId xmlns:a16="http://schemas.microsoft.com/office/drawing/2014/main" id="{4A643C13-DA40-4F44-9742-E14CEE2D2E3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E0D8127-6B33-443D-B2EB-0FA5E456C81F}"/>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31174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EAD4B-AC40-4669-8C33-BC9CBE6515B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4C61E40-5C19-4D65-BCD3-6733D39C3D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0288C2-2B55-471D-9FDF-12CF72FFB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6F1B69F-3416-4E35-9738-6A10AAC0AECF}"/>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6" name="Tijdelijke aanduiding voor voettekst 5">
            <a:extLst>
              <a:ext uri="{FF2B5EF4-FFF2-40B4-BE49-F238E27FC236}">
                <a16:creationId xmlns:a16="http://schemas.microsoft.com/office/drawing/2014/main" id="{27FED506-7B64-4602-BD29-627236F2C38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4D29FF6-4953-44A5-BA41-2E2CD33976DE}"/>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248476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EDB67-8F7B-42C5-968D-49288086AE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E1A0E53-4019-49D2-BB29-27FE5F473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A2A1BF9-0E1B-49BA-961D-99516F67A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F0AA2A-7FA8-4FBA-A9B8-841E3527A404}"/>
              </a:ext>
            </a:extLst>
          </p:cNvPr>
          <p:cNvSpPr>
            <a:spLocks noGrp="1"/>
          </p:cNvSpPr>
          <p:nvPr>
            <p:ph type="dt" sz="half" idx="10"/>
          </p:nvPr>
        </p:nvSpPr>
        <p:spPr/>
        <p:txBody>
          <a:bodyPr/>
          <a:lstStyle/>
          <a:p>
            <a:fld id="{C858E986-13CA-4207-976B-07ABA56131D3}" type="datetimeFigureOut">
              <a:rPr lang="nl-NL" smtClean="0"/>
              <a:t>23-6-2021</a:t>
            </a:fld>
            <a:endParaRPr lang="nl-NL"/>
          </a:p>
        </p:txBody>
      </p:sp>
      <p:sp>
        <p:nvSpPr>
          <p:cNvPr id="6" name="Tijdelijke aanduiding voor voettekst 5">
            <a:extLst>
              <a:ext uri="{FF2B5EF4-FFF2-40B4-BE49-F238E27FC236}">
                <a16:creationId xmlns:a16="http://schemas.microsoft.com/office/drawing/2014/main" id="{4FA0861C-DC87-4E09-A08E-B5BC91146EE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4FFC19-E4D2-46B8-B492-C5894628609D}"/>
              </a:ext>
            </a:extLst>
          </p:cNvPr>
          <p:cNvSpPr>
            <a:spLocks noGrp="1"/>
          </p:cNvSpPr>
          <p:nvPr>
            <p:ph type="sldNum" sz="quarter" idx="12"/>
          </p:nvPr>
        </p:nvSpPr>
        <p:spPr/>
        <p:txBody>
          <a:bodyPr/>
          <a:lstStyle/>
          <a:p>
            <a:fld id="{2A306AB4-CB7B-437C-84A7-3020E3331B8C}" type="slidenum">
              <a:rPr lang="nl-NL" smtClean="0"/>
              <a:t>‹nr.›</a:t>
            </a:fld>
            <a:endParaRPr lang="nl-NL"/>
          </a:p>
        </p:txBody>
      </p:sp>
    </p:spTree>
    <p:extLst>
      <p:ext uri="{BB962C8B-B14F-4D97-AF65-F5344CB8AC3E}">
        <p14:creationId xmlns:p14="http://schemas.microsoft.com/office/powerpoint/2010/main" val="239883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CA6C4A0-DBCD-4B36-851D-D19BCC704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7D014A2-F92F-452E-8E9E-00619A7A39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51E934-E66E-4ACB-A7DA-1ECC79EAB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8E986-13CA-4207-976B-07ABA56131D3}" type="datetimeFigureOut">
              <a:rPr lang="nl-NL" smtClean="0"/>
              <a:t>23-6-2021</a:t>
            </a:fld>
            <a:endParaRPr lang="nl-NL"/>
          </a:p>
        </p:txBody>
      </p:sp>
      <p:sp>
        <p:nvSpPr>
          <p:cNvPr id="5" name="Tijdelijke aanduiding voor voettekst 4">
            <a:extLst>
              <a:ext uri="{FF2B5EF4-FFF2-40B4-BE49-F238E27FC236}">
                <a16:creationId xmlns:a16="http://schemas.microsoft.com/office/drawing/2014/main" id="{004698FA-3BD5-439C-B5CF-D36251EE0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A1A77E3-8AF9-4B17-9C36-AB80D8D8B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06AB4-CB7B-437C-84A7-3020E3331B8C}" type="slidenum">
              <a:rPr lang="nl-NL" smtClean="0"/>
              <a:t>‹nr.›</a:t>
            </a:fld>
            <a:endParaRPr lang="nl-NL"/>
          </a:p>
        </p:txBody>
      </p:sp>
    </p:spTree>
    <p:extLst>
      <p:ext uri="{BB962C8B-B14F-4D97-AF65-F5344CB8AC3E}">
        <p14:creationId xmlns:p14="http://schemas.microsoft.com/office/powerpoint/2010/main" val="131693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1"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50CE3B-583C-460B-B905-3B1FC7778F2C}" type="datetimeFigureOut">
              <a:rPr lang="en-US" smtClean="0"/>
              <a:pPr>
                <a:defRPr/>
              </a:pPr>
              <a:t>6/23/2021</a:t>
            </a:fld>
            <a:endParaRPr lang="en-US"/>
          </a:p>
        </p:txBody>
      </p:sp>
      <p:sp>
        <p:nvSpPr>
          <p:cNvPr id="5" name="Tijdelijke aanduiding voor voettekst 4"/>
          <p:cNvSpPr>
            <a:spLocks noGrp="1"/>
          </p:cNvSpPr>
          <p:nvPr>
            <p:ph type="ftr" sz="quarter" idx="3"/>
          </p:nvPr>
        </p:nvSpPr>
        <p:spPr>
          <a:xfrm>
            <a:off x="4165601"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D278B12-37A8-401D-9393-B529562CA7BB}" type="slidenum">
              <a:rPr lang="nl-NL" altLang="nl-NL" smtClean="0"/>
              <a:pPr>
                <a:defRPr/>
              </a:pPr>
              <a:t>‹nr.›</a:t>
            </a:fld>
            <a:endParaRPr lang="nl-NL" alt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 y="0"/>
            <a:ext cx="1218988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796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6" rtl="0" eaLnBrk="1" latinLnBrk="0" hangingPunct="1">
        <a:spcBef>
          <a:spcPct val="0"/>
        </a:spcBef>
        <a:buNone/>
        <a:defRPr sz="4400" kern="1200">
          <a:solidFill>
            <a:schemeClr val="tx1"/>
          </a:solidFill>
          <a:latin typeface="+mj-lt"/>
          <a:ea typeface="+mj-ea"/>
          <a:cs typeface="+mj-cs"/>
        </a:defRPr>
      </a:lvl1pPr>
    </p:titleStyle>
    <p:bodyStyle>
      <a:lvl1pPr marL="342903" indent="-342903" algn="l" defTabSz="9144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5" indent="-285752" algn="l" defTabSz="9144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8" indent="-228602" algn="l" defTabSz="9144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10"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13"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17"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19"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23"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25" indent="-228602" algn="l" defTabSz="9144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nemokennislink.nl/facesofscience/blogs/waarom-we-ons-moeten-aanpassen-aan-klimaatverande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Circulaire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Economie</a:t>
            </a: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000" b="0" i="1" u="none" strike="noStrike" kern="1200" cap="none" spc="0" normalizeH="0" baseline="0" noProof="0" dirty="0" err="1">
                <a:ln>
                  <a:noFill/>
                </a:ln>
                <a:solidFill>
                  <a:prstClr val="black"/>
                </a:solidFill>
                <a:effectLst/>
                <a:uLnTx/>
                <a:uFillTx/>
                <a:latin typeface="Calibri Light" panose="020F0302020204030204"/>
                <a:ea typeface="+mn-ea"/>
                <a:cs typeface="+mn-cs"/>
              </a:rPr>
              <a:t>Inrichting</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 van </a:t>
            </a:r>
            <a:r>
              <a:rPr kumimoji="0" lang="en-US" sz="2000" b="0" i="1" u="none" strike="noStrike" kern="1200" cap="none" spc="0" normalizeH="0" baseline="0" noProof="0" dirty="0" err="1">
                <a:ln>
                  <a:noFill/>
                </a:ln>
                <a:solidFill>
                  <a:prstClr val="black"/>
                </a:solidFill>
                <a:effectLst/>
                <a:uLnTx/>
                <a:uFillTx/>
                <a:latin typeface="Calibri Light" panose="020F0302020204030204"/>
                <a:ea typeface="+mn-ea"/>
                <a:cs typeface="+mn-cs"/>
              </a:rPr>
              <a:t>een</a:t>
            </a: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000" b="0" i="1" u="none" strike="noStrike" kern="1200" cap="none" spc="0" normalizeH="0" baseline="0" noProof="0" dirty="0" err="1">
                <a:ln>
                  <a:noFill/>
                </a:ln>
                <a:solidFill>
                  <a:prstClr val="black"/>
                </a:solidFill>
                <a:effectLst/>
                <a:uLnTx/>
                <a:uFillTx/>
                <a:latin typeface="Calibri Light" panose="020F0302020204030204"/>
                <a:ea typeface="+mn-ea"/>
                <a:cs typeface="+mn-cs"/>
              </a:rPr>
              <a:t>gebied</a:t>
            </a:r>
            <a:endPar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17" r="1" b="1"/>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27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3F850-D555-4BCD-B88D-CD02504359DF}"/>
              </a:ext>
            </a:extLst>
          </p:cNvPr>
          <p:cNvSpPr>
            <a:spLocks noGrp="1"/>
          </p:cNvSpPr>
          <p:nvPr>
            <p:ph type="title"/>
          </p:nvPr>
        </p:nvSpPr>
        <p:spPr/>
        <p:txBody>
          <a:bodyPr/>
          <a:lstStyle/>
          <a:p>
            <a:r>
              <a:rPr lang="nl-NL" dirty="0"/>
              <a:t>Gevolgen van droogte</a:t>
            </a:r>
          </a:p>
        </p:txBody>
      </p:sp>
      <p:sp>
        <p:nvSpPr>
          <p:cNvPr id="4" name="Tijdelijke aanduiding voor tekst 3">
            <a:extLst>
              <a:ext uri="{FF2B5EF4-FFF2-40B4-BE49-F238E27FC236}">
                <a16:creationId xmlns:a16="http://schemas.microsoft.com/office/drawing/2014/main" id="{FD88AC51-77E6-45F8-AEE6-91A61E169CF7}"/>
              </a:ext>
            </a:extLst>
          </p:cNvPr>
          <p:cNvSpPr>
            <a:spLocks noGrp="1"/>
          </p:cNvSpPr>
          <p:nvPr>
            <p:ph type="body" sz="half" idx="2"/>
          </p:nvPr>
        </p:nvSpPr>
        <p:spPr>
          <a:xfrm>
            <a:off x="595939" y="1549401"/>
            <a:ext cx="4011084" cy="4691063"/>
          </a:xfrm>
        </p:spPr>
        <p:txBody>
          <a:bodyPr>
            <a:normAutofit/>
          </a:bodyPr>
          <a:lstStyle/>
          <a:p>
            <a:pPr marL="285750" indent="-285750">
              <a:buFont typeface="Arial" panose="020B0604020202020204" pitchFamily="34" charset="0"/>
              <a:buChar char="•"/>
            </a:pPr>
            <a:r>
              <a:rPr lang="nl-NL" sz="1600" dirty="0"/>
              <a:t>Het grondwaterpeil zal dalen, gevolgen voor natuurgebieden. </a:t>
            </a:r>
          </a:p>
          <a:p>
            <a:pPr marL="285750" indent="-285750">
              <a:buFont typeface="Arial" panose="020B0604020202020204" pitchFamily="34" charset="0"/>
              <a:buChar char="•"/>
            </a:pPr>
            <a:r>
              <a:rPr lang="nl-NL" sz="1600" dirty="0"/>
              <a:t>Hoge temperaturen en droogte hebben invloed op gebouwen. Er kan bijvoorbeeld verzakking van de grond ontstaan</a:t>
            </a:r>
          </a:p>
          <a:p>
            <a:pPr marL="285750" indent="-285750">
              <a:buFont typeface="Arial" panose="020B0604020202020204" pitchFamily="34" charset="0"/>
              <a:buChar char="•"/>
            </a:pPr>
            <a:r>
              <a:rPr lang="nl-NL" sz="1600" dirty="0"/>
              <a:t>Planten in de natuur, op het land en in de tuin kunnen eerder sterven. </a:t>
            </a:r>
          </a:p>
        </p:txBody>
      </p:sp>
      <p:pic>
        <p:nvPicPr>
          <p:cNvPr id="10242" name="Picture 2" descr="Rubriek 1 Kris Piessens: gevolgen droogte voor de bodem">
            <a:extLst>
              <a:ext uri="{FF2B5EF4-FFF2-40B4-BE49-F238E27FC236}">
                <a16:creationId xmlns:a16="http://schemas.microsoft.com/office/drawing/2014/main" id="{8ABDC87E-5EE3-4C0C-AE40-3FD1D18169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79256" y="1268909"/>
            <a:ext cx="5760244" cy="432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65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CD3B2-0F8C-4406-B1DB-D692212BBAFE}"/>
              </a:ext>
            </a:extLst>
          </p:cNvPr>
          <p:cNvSpPr>
            <a:spLocks noGrp="1"/>
          </p:cNvSpPr>
          <p:nvPr>
            <p:ph type="title"/>
          </p:nvPr>
        </p:nvSpPr>
        <p:spPr/>
        <p:txBody>
          <a:bodyPr/>
          <a:lstStyle/>
          <a:p>
            <a:r>
              <a:rPr lang="nl-NL" dirty="0"/>
              <a:t>Gevolgen van meer neerslag</a:t>
            </a:r>
          </a:p>
        </p:txBody>
      </p:sp>
      <p:sp>
        <p:nvSpPr>
          <p:cNvPr id="4" name="Tijdelijke aanduiding voor tekst 3">
            <a:extLst>
              <a:ext uri="{FF2B5EF4-FFF2-40B4-BE49-F238E27FC236}">
                <a16:creationId xmlns:a16="http://schemas.microsoft.com/office/drawing/2014/main" id="{4976AF19-3515-48D5-B1DF-5278185B6475}"/>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nl-NL" sz="1600" dirty="0"/>
              <a:t>Het rioolsysteem raakt overbelast;</a:t>
            </a:r>
          </a:p>
          <a:p>
            <a:pPr marL="285750" indent="-285750">
              <a:buFont typeface="Arial" panose="020B0604020202020204" pitchFamily="34" charset="0"/>
              <a:buChar char="•"/>
            </a:pPr>
            <a:r>
              <a:rPr lang="nl-NL" sz="1600" dirty="0"/>
              <a:t>Wateroverlast kan financiële schade veroorzaken</a:t>
            </a:r>
          </a:p>
          <a:p>
            <a:pPr marL="285750" indent="-285750">
              <a:buFont typeface="Arial" panose="020B0604020202020204" pitchFamily="34" charset="0"/>
              <a:buChar char="•"/>
            </a:pPr>
            <a:r>
              <a:rPr lang="nl-NL" sz="1600" dirty="0"/>
              <a:t>Te droge grond zorgt ervoor dat water niet snel in de grond kan zakken hierdoor kunnen oogsten mislukken</a:t>
            </a:r>
          </a:p>
        </p:txBody>
      </p:sp>
      <p:pic>
        <p:nvPicPr>
          <p:cNvPr id="11270" name="Picture 6" descr="Chaam, een dag na de wolkbreuk: &amp;#39;Onvoorstelbaar, nog nooit meegemaakt,  zoveel water&amp;#39; | Breda | bndestem.nl">
            <a:extLst>
              <a:ext uri="{FF2B5EF4-FFF2-40B4-BE49-F238E27FC236}">
                <a16:creationId xmlns:a16="http://schemas.microsoft.com/office/drawing/2014/main" id="{805FBAD4-A436-4DC5-9226-4B351E8E7D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22464" y="1895243"/>
            <a:ext cx="5458600" cy="306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70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653D19-B1AA-46C6-8A60-15194BE6A4D8}"/>
              </a:ext>
            </a:extLst>
          </p:cNvPr>
          <p:cNvSpPr>
            <a:spLocks noGrp="1"/>
          </p:cNvSpPr>
          <p:nvPr>
            <p:ph type="title"/>
          </p:nvPr>
        </p:nvSpPr>
        <p:spPr/>
        <p:txBody>
          <a:bodyPr/>
          <a:lstStyle/>
          <a:p>
            <a:r>
              <a:rPr lang="nl-NL" dirty="0"/>
              <a:t>Klimaatadaptatie</a:t>
            </a:r>
          </a:p>
        </p:txBody>
      </p:sp>
      <p:sp>
        <p:nvSpPr>
          <p:cNvPr id="5" name="Tijdelijke aanduiding voor inhoud 4">
            <a:extLst>
              <a:ext uri="{FF2B5EF4-FFF2-40B4-BE49-F238E27FC236}">
                <a16:creationId xmlns:a16="http://schemas.microsoft.com/office/drawing/2014/main" id="{35CAC938-C39C-4535-B16D-5C45482FF039}"/>
              </a:ext>
            </a:extLst>
          </p:cNvPr>
          <p:cNvSpPr>
            <a:spLocks noGrp="1"/>
          </p:cNvSpPr>
          <p:nvPr>
            <p:ph idx="1"/>
          </p:nvPr>
        </p:nvSpPr>
        <p:spPr>
          <a:xfrm>
            <a:off x="4766733" y="4703650"/>
            <a:ext cx="6815666" cy="1612310"/>
          </a:xfrm>
        </p:spPr>
        <p:txBody>
          <a:bodyPr>
            <a:normAutofit fontScale="92500" lnSpcReduction="20000"/>
          </a:bodyPr>
          <a:lstStyle/>
          <a:p>
            <a:pPr marL="0" indent="0">
              <a:buNone/>
            </a:pPr>
            <a:r>
              <a:rPr lang="nl-NL" dirty="0"/>
              <a:t>Klimaatadaptatie</a:t>
            </a:r>
          </a:p>
          <a:p>
            <a:pPr marL="0" indent="0" algn="just">
              <a:buNone/>
            </a:pPr>
            <a:r>
              <a:rPr lang="nl-NL" sz="1900" b="0" i="1" dirty="0">
                <a:solidFill>
                  <a:srgbClr val="4D5156"/>
                </a:solidFill>
                <a:effectLst/>
              </a:rPr>
              <a:t>Adaptatie aan klimaatverandering is het proces waardoor samenlevingen de kwetsbaarheid voor klimaatverandering verminderen of waardoor zij profiteren van de kansen die een veranderend klimaat biedt. Adaptatie kan autonoom zijn of gepland.</a:t>
            </a:r>
          </a:p>
          <a:p>
            <a:pPr marL="0" indent="0">
              <a:buNone/>
            </a:pPr>
            <a:endParaRPr lang="nl-NL" sz="1800" i="1" dirty="0"/>
          </a:p>
          <a:p>
            <a:pPr marL="0" indent="0">
              <a:buNone/>
            </a:pPr>
            <a:endParaRPr lang="nl-NL" dirty="0"/>
          </a:p>
        </p:txBody>
      </p:sp>
      <p:sp>
        <p:nvSpPr>
          <p:cNvPr id="6" name="Tijdelijke aanduiding voor tekst 5">
            <a:extLst>
              <a:ext uri="{FF2B5EF4-FFF2-40B4-BE49-F238E27FC236}">
                <a16:creationId xmlns:a16="http://schemas.microsoft.com/office/drawing/2014/main" id="{E2FC11C7-86D0-4536-8393-5FACADBC8709}"/>
              </a:ext>
            </a:extLst>
          </p:cNvPr>
          <p:cNvSpPr>
            <a:spLocks noGrp="1"/>
          </p:cNvSpPr>
          <p:nvPr>
            <p:ph type="body" sz="half" idx="2"/>
          </p:nvPr>
        </p:nvSpPr>
        <p:spPr/>
        <p:txBody>
          <a:bodyPr/>
          <a:lstStyle/>
          <a:p>
            <a:pPr marL="0" indent="0" algn="l" rtl="0" fontAlgn="base">
              <a:buNone/>
            </a:pPr>
            <a:r>
              <a:rPr lang="nl-NL" sz="1400" b="1" i="0" dirty="0">
                <a:solidFill>
                  <a:srgbClr val="000000"/>
                </a:solidFill>
                <a:effectLst/>
                <a:latin typeface="Arial" panose="020B0604020202020204" pitchFamily="34" charset="0"/>
              </a:rPr>
              <a:t>Tijd:</a:t>
            </a:r>
            <a:r>
              <a:rPr lang="nl-NL" sz="1400" b="0" i="0" dirty="0">
                <a:solidFill>
                  <a:srgbClr val="000000"/>
                </a:solidFill>
                <a:effectLst/>
                <a:latin typeface="Arial" panose="020B0604020202020204" pitchFamily="34" charset="0"/>
              </a:rPr>
              <a:t> 10 minuten</a:t>
            </a:r>
            <a:endParaRPr lang="nl-NL" sz="1400" b="0" i="0" dirty="0">
              <a:solidFill>
                <a:srgbClr val="000000"/>
              </a:solidFill>
              <a:effectLst/>
              <a:latin typeface="Segoe UI" panose="020B0502040204020203" pitchFamily="34" charset="0"/>
            </a:endParaRPr>
          </a:p>
          <a:p>
            <a:pPr marL="0" indent="0" algn="l" rtl="0" fontAlgn="base">
              <a:buNone/>
            </a:pPr>
            <a:r>
              <a:rPr lang="nl-NL" sz="1400" b="1" i="0" dirty="0">
                <a:solidFill>
                  <a:srgbClr val="000000"/>
                </a:solidFill>
                <a:effectLst/>
                <a:latin typeface="Arial" panose="020B0604020202020204" pitchFamily="34" charset="0"/>
              </a:rPr>
              <a:t>Hoe:</a:t>
            </a:r>
            <a:r>
              <a:rPr lang="nl-NL" sz="1400" b="0" i="0" dirty="0">
                <a:solidFill>
                  <a:srgbClr val="000000"/>
                </a:solidFill>
                <a:effectLst/>
                <a:latin typeface="Arial" panose="020B0604020202020204" pitchFamily="34" charset="0"/>
              </a:rPr>
              <a:t> IBS groepen</a:t>
            </a:r>
          </a:p>
          <a:p>
            <a:pPr marL="0" indent="0" algn="l" rtl="0" fontAlgn="base">
              <a:buNone/>
            </a:pPr>
            <a:r>
              <a:rPr lang="nl-NL" sz="1400" b="1" i="0" dirty="0">
                <a:solidFill>
                  <a:srgbClr val="000000"/>
                </a:solidFill>
                <a:effectLst/>
                <a:latin typeface="Arial" panose="020B0604020202020204" pitchFamily="34" charset="0"/>
              </a:rPr>
              <a:t>Hulp:</a:t>
            </a:r>
            <a:r>
              <a:rPr lang="nl-NL" sz="1400" b="0" i="0" dirty="0">
                <a:solidFill>
                  <a:srgbClr val="000000"/>
                </a:solidFill>
                <a:effectLst/>
                <a:latin typeface="Arial" panose="020B0604020202020204" pitchFamily="34" charset="0"/>
              </a:rPr>
              <a:t> Eigen ontwerp en link in </a:t>
            </a:r>
            <a:endParaRPr lang="nl-NL" sz="1400" b="0" i="0" dirty="0">
              <a:solidFill>
                <a:srgbClr val="000000"/>
              </a:solidFill>
              <a:effectLst/>
              <a:latin typeface="Segoe UI" panose="020B0502040204020203" pitchFamily="34" charset="0"/>
            </a:endParaRPr>
          </a:p>
          <a:p>
            <a:pPr marL="0" indent="0" algn="l" rtl="0" fontAlgn="base">
              <a:buNone/>
            </a:pPr>
            <a:r>
              <a:rPr lang="nl-NL" sz="1400" b="1" i="0" dirty="0">
                <a:solidFill>
                  <a:srgbClr val="000000"/>
                </a:solidFill>
                <a:effectLst/>
                <a:latin typeface="Arial" panose="020B0604020202020204" pitchFamily="34" charset="0"/>
              </a:rPr>
              <a:t>Resultaat:</a:t>
            </a:r>
            <a:r>
              <a:rPr lang="nl-NL" sz="1400" b="0" i="0" dirty="0">
                <a:solidFill>
                  <a:srgbClr val="000000"/>
                </a:solidFill>
                <a:effectLst/>
                <a:latin typeface="Arial" panose="020B0604020202020204" pitchFamily="34" charset="0"/>
              </a:rPr>
              <a:t> Onderbouwing voor jullie IBS op het gebied van klimaatadaptatie</a:t>
            </a:r>
            <a:endParaRPr lang="nl-NL" sz="1400" b="0" i="0" dirty="0">
              <a:solidFill>
                <a:srgbClr val="000000"/>
              </a:solidFill>
              <a:effectLst/>
              <a:latin typeface="Segoe UI" panose="020B0502040204020203" pitchFamily="34" charset="0"/>
            </a:endParaRPr>
          </a:p>
          <a:p>
            <a:pPr marL="0" indent="0" algn="l" rtl="0" fontAlgn="base">
              <a:buNone/>
            </a:pPr>
            <a:endParaRPr lang="nl-NL" sz="1400" b="0" i="0" dirty="0">
              <a:solidFill>
                <a:srgbClr val="000000"/>
              </a:solidFill>
              <a:effectLst/>
              <a:latin typeface="Segoe UI" panose="020B0502040204020203" pitchFamily="34" charset="0"/>
            </a:endParaRPr>
          </a:p>
          <a:p>
            <a:pPr marL="0" indent="0" algn="l" rtl="0" fontAlgn="base">
              <a:buNone/>
            </a:pPr>
            <a:r>
              <a:rPr lang="nl-NL" sz="1400" b="1" i="0" dirty="0">
                <a:solidFill>
                  <a:srgbClr val="000000"/>
                </a:solidFill>
                <a:effectLst/>
                <a:latin typeface="Arial" panose="020B0604020202020204" pitchFamily="34" charset="0"/>
              </a:rPr>
              <a:t>Klaar:</a:t>
            </a:r>
            <a:r>
              <a:rPr lang="nl-NL" sz="1400" b="0" i="0" dirty="0">
                <a:solidFill>
                  <a:srgbClr val="000000"/>
                </a:solidFill>
                <a:effectLst/>
                <a:latin typeface="Arial" panose="020B0604020202020204" pitchFamily="34" charset="0"/>
              </a:rPr>
              <a:t> verder met jullie verslag voor het IBS.</a:t>
            </a:r>
            <a:endParaRPr lang="nl-NL" sz="1400" b="0" i="0" dirty="0">
              <a:solidFill>
                <a:srgbClr val="000000"/>
              </a:solidFill>
              <a:effectLst/>
              <a:latin typeface="WordVisiCarriageReturn_MSFontService"/>
            </a:endParaRPr>
          </a:p>
          <a:p>
            <a:br>
              <a:rPr lang="nl-NL" sz="1400" b="0" i="0" dirty="0">
                <a:solidFill>
                  <a:srgbClr val="000000"/>
                </a:solidFill>
                <a:effectLst/>
                <a:latin typeface="WordVisiCarriageReturn_MSFontService"/>
              </a:rPr>
            </a:br>
            <a:r>
              <a:rPr lang="nl-NL" sz="1400" b="1" i="0" dirty="0">
                <a:solidFill>
                  <a:srgbClr val="000000"/>
                </a:solidFill>
                <a:effectLst/>
                <a:latin typeface="Arial" panose="020B0604020202020204" pitchFamily="34" charset="0"/>
              </a:rPr>
              <a:t>Wat:</a:t>
            </a:r>
            <a:r>
              <a:rPr lang="nl-NL" sz="1400" b="0" i="0" dirty="0">
                <a:solidFill>
                  <a:srgbClr val="000000"/>
                </a:solidFill>
                <a:effectLst/>
                <a:latin typeface="Arial" panose="020B0604020202020204" pitchFamily="34" charset="0"/>
              </a:rPr>
              <a:t> </a:t>
            </a:r>
            <a:r>
              <a:rPr lang="nl-NL" dirty="0"/>
              <a:t>Beoordeel jullie ontwerp op het gebied  van klimaatadaptatie. Hoe houden jullie rekening met het klimaat dat aan het veranderen is? </a:t>
            </a:r>
          </a:p>
          <a:p>
            <a:endParaRPr lang="nl-NL" dirty="0"/>
          </a:p>
          <a:p>
            <a:r>
              <a:rPr lang="nl-NL" b="1" i="1" dirty="0"/>
              <a:t>Opdracht bespreken we klassikaal. </a:t>
            </a:r>
          </a:p>
        </p:txBody>
      </p:sp>
      <p:pic>
        <p:nvPicPr>
          <p:cNvPr id="4098" name="Picture 2" descr="Tips om je huis en tuin klimaatbestendig te maken - Klimaatadaptatie  Provincie Noord-Brabant">
            <a:extLst>
              <a:ext uri="{FF2B5EF4-FFF2-40B4-BE49-F238E27FC236}">
                <a16:creationId xmlns:a16="http://schemas.microsoft.com/office/drawing/2014/main" id="{75A78031-AD92-4A74-8BF0-4401A0C09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39" y="446809"/>
            <a:ext cx="3512654" cy="397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2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B8505-6736-4A7D-956F-DE85B653615D}"/>
              </a:ext>
            </a:extLst>
          </p:cNvPr>
          <p:cNvSpPr>
            <a:spLocks noGrp="1"/>
          </p:cNvSpPr>
          <p:nvPr>
            <p:ph type="title"/>
          </p:nvPr>
        </p:nvSpPr>
        <p:spPr/>
        <p:txBody>
          <a:bodyPr>
            <a:normAutofit/>
          </a:bodyPr>
          <a:lstStyle/>
          <a:p>
            <a:r>
              <a:rPr lang="nl-NL" sz="2400" dirty="0"/>
              <a:t>Vandaag</a:t>
            </a:r>
          </a:p>
        </p:txBody>
      </p:sp>
      <p:sp>
        <p:nvSpPr>
          <p:cNvPr id="4" name="Tijdelijke aanduiding voor tekst 3">
            <a:extLst>
              <a:ext uri="{FF2B5EF4-FFF2-40B4-BE49-F238E27FC236}">
                <a16:creationId xmlns:a16="http://schemas.microsoft.com/office/drawing/2014/main" id="{419892AA-7F08-49A4-B5AE-3BDB3DA8BE5C}"/>
              </a:ext>
            </a:extLst>
          </p:cNvPr>
          <p:cNvSpPr>
            <a:spLocks noGrp="1"/>
          </p:cNvSpPr>
          <p:nvPr>
            <p:ph type="body" sz="half" idx="2"/>
          </p:nvPr>
        </p:nvSpPr>
        <p:spPr>
          <a:xfrm>
            <a:off x="609600" y="1435101"/>
            <a:ext cx="4987635" cy="4691063"/>
          </a:xfrm>
        </p:spPr>
        <p:txBody>
          <a:bodyPr>
            <a:normAutofit/>
          </a:bodyPr>
          <a:lstStyle/>
          <a:p>
            <a:pPr marL="285750" indent="-285750">
              <a:buFont typeface="Arial" panose="020B0604020202020204" pitchFamily="34" charset="0"/>
              <a:buChar char="•"/>
            </a:pPr>
            <a:r>
              <a:rPr lang="nl-NL" sz="1800" dirty="0"/>
              <a:t>Je kan uitleggen wat </a:t>
            </a:r>
            <a:r>
              <a:rPr lang="nl-NL" sz="1800" dirty="0" err="1"/>
              <a:t>natuurinclusief</a:t>
            </a:r>
            <a:r>
              <a:rPr lang="nl-NL" sz="1800" dirty="0"/>
              <a:t> betekend.</a:t>
            </a:r>
          </a:p>
          <a:p>
            <a:pPr marL="285750" indent="-285750">
              <a:buFont typeface="Arial" panose="020B0604020202020204" pitchFamily="34" charset="0"/>
              <a:buChar char="•"/>
            </a:pPr>
            <a:r>
              <a:rPr lang="nl-NL" sz="1800" dirty="0"/>
              <a:t>Je weet op welke punten je moet letten voor een </a:t>
            </a:r>
            <a:r>
              <a:rPr lang="nl-NL" sz="1800" dirty="0" err="1"/>
              <a:t>natuurinclusieve</a:t>
            </a:r>
            <a:r>
              <a:rPr lang="nl-NL" sz="1800" dirty="0"/>
              <a:t> omgeving. </a:t>
            </a:r>
          </a:p>
          <a:p>
            <a:pPr marL="285750" indent="-285750">
              <a:buFont typeface="Arial" panose="020B0604020202020204" pitchFamily="34" charset="0"/>
              <a:buChar char="•"/>
            </a:pPr>
            <a:r>
              <a:rPr lang="nl-NL" sz="1800" dirty="0"/>
              <a:t>Je kan uitleggen wat klimaatadaptatie is.</a:t>
            </a:r>
          </a:p>
          <a:p>
            <a:pPr marL="285750" indent="-285750">
              <a:buFont typeface="Arial" panose="020B0604020202020204" pitchFamily="34" charset="0"/>
              <a:buChar char="•"/>
            </a:pPr>
            <a:r>
              <a:rPr lang="nl-NL" sz="1800" dirty="0"/>
              <a:t>Je kan uitleg geven hoe je hier rekening mee kan houden bij het inrichten van een gebied/stad.</a:t>
            </a:r>
          </a:p>
        </p:txBody>
      </p:sp>
      <p:pic>
        <p:nvPicPr>
          <p:cNvPr id="5" name="Picture 2" descr="Blik op de toekomst van de Spoorzone - Tilburg.com">
            <a:extLst>
              <a:ext uri="{FF2B5EF4-FFF2-40B4-BE49-F238E27FC236}">
                <a16:creationId xmlns:a16="http://schemas.microsoft.com/office/drawing/2014/main" id="{EF9F67E7-5C53-45F1-8A8F-6342B6A715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2645" y="3613511"/>
            <a:ext cx="5060762" cy="319342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e stad van de toekomst - Vereniging Deltametropool">
            <a:extLst>
              <a:ext uri="{FF2B5EF4-FFF2-40B4-BE49-F238E27FC236}">
                <a16:creationId xmlns:a16="http://schemas.microsoft.com/office/drawing/2014/main" id="{EC8F7DA2-B2CD-4B8F-B66C-787901081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645" y="506627"/>
            <a:ext cx="5060763" cy="281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56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hlinkClick r:id="rId2"/>
            <a:extLst>
              <a:ext uri="{FF2B5EF4-FFF2-40B4-BE49-F238E27FC236}">
                <a16:creationId xmlns:a16="http://schemas.microsoft.com/office/drawing/2014/main" id="{526896C4-BF41-4EC1-942D-D09B121A74B3}"/>
              </a:ext>
            </a:extLst>
          </p:cNvPr>
          <p:cNvPicPr>
            <a:picLocks noGrp="1" noChangeAspect="1"/>
          </p:cNvPicPr>
          <p:nvPr>
            <p:ph idx="1"/>
          </p:nvPr>
        </p:nvPicPr>
        <p:blipFill rotWithShape="1">
          <a:blip r:embed="rId3"/>
          <a:srcRect l="8403" t="18754" r="55796" b="10633"/>
          <a:stretch/>
        </p:blipFill>
        <p:spPr>
          <a:xfrm>
            <a:off x="1388423" y="643467"/>
            <a:ext cx="9415154"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88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A46E5-14C3-45BC-900C-4D41CFCF5FA8}"/>
              </a:ext>
            </a:extLst>
          </p:cNvPr>
          <p:cNvSpPr>
            <a:spLocks noGrp="1"/>
          </p:cNvSpPr>
          <p:nvPr>
            <p:ph type="title"/>
          </p:nvPr>
        </p:nvSpPr>
        <p:spPr>
          <a:xfrm>
            <a:off x="609601" y="273050"/>
            <a:ext cx="4011084" cy="880501"/>
          </a:xfrm>
        </p:spPr>
        <p:txBody>
          <a:bodyPr/>
          <a:lstStyle/>
          <a:p>
            <a:r>
              <a:rPr lang="nl-NL" dirty="0"/>
              <a:t>Vandaag</a:t>
            </a:r>
          </a:p>
        </p:txBody>
      </p:sp>
      <p:sp>
        <p:nvSpPr>
          <p:cNvPr id="4" name="Tijdelijke aanduiding voor tekst 3">
            <a:extLst>
              <a:ext uri="{FF2B5EF4-FFF2-40B4-BE49-F238E27FC236}">
                <a16:creationId xmlns:a16="http://schemas.microsoft.com/office/drawing/2014/main" id="{5B30B335-0B26-422F-8771-E6B18B639DF5}"/>
              </a:ext>
            </a:extLst>
          </p:cNvPr>
          <p:cNvSpPr>
            <a:spLocks noGrp="1"/>
          </p:cNvSpPr>
          <p:nvPr>
            <p:ph type="body" sz="half" idx="2"/>
          </p:nvPr>
        </p:nvSpPr>
        <p:spPr>
          <a:xfrm>
            <a:off x="609598" y="1153551"/>
            <a:ext cx="5312899" cy="5106572"/>
          </a:xfrm>
        </p:spPr>
        <p:txBody>
          <a:bodyPr>
            <a:normAutofit/>
          </a:bodyPr>
          <a:lstStyle/>
          <a:p>
            <a:r>
              <a:rPr lang="nl-NL" sz="2000" b="1" dirty="0"/>
              <a:t>Circulair in een gebied</a:t>
            </a:r>
          </a:p>
          <a:p>
            <a:pPr marL="285750" indent="-285750">
              <a:buFontTx/>
              <a:buChar char="-"/>
            </a:pPr>
            <a:r>
              <a:rPr lang="nl-NL" sz="2000" dirty="0"/>
              <a:t>Je kan uitleggen hoe je een gebied circulair kan maken</a:t>
            </a:r>
          </a:p>
          <a:p>
            <a:pPr marL="285750" indent="-285750">
              <a:buFontTx/>
              <a:buChar char="-"/>
            </a:pPr>
            <a:r>
              <a:rPr lang="nl-NL" sz="2000" dirty="0"/>
              <a:t>Je kan voorbeelden van circulaire toepassingen geven</a:t>
            </a:r>
          </a:p>
          <a:p>
            <a:pPr marL="285750" indent="-285750">
              <a:buFontTx/>
              <a:buChar char="-"/>
            </a:pPr>
            <a:r>
              <a:rPr lang="nl-NL" sz="2000" dirty="0"/>
              <a:t>Je kan uitleggen hoe je in een gebied reststromen zichtbaar kan maken</a:t>
            </a:r>
          </a:p>
          <a:p>
            <a:endParaRPr lang="nl-NL" sz="2000" dirty="0"/>
          </a:p>
        </p:txBody>
      </p:sp>
      <p:pic>
        <p:nvPicPr>
          <p:cNvPr id="6" name="Picture 2" descr="44 miljoen subsidie voor circulaire economie – ROB Onderneemt">
            <a:extLst>
              <a:ext uri="{FF2B5EF4-FFF2-40B4-BE49-F238E27FC236}">
                <a16:creationId xmlns:a16="http://schemas.microsoft.com/office/drawing/2014/main" id="{250DBEB8-8397-42BC-9E67-3C6B6A25A0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48268" y="97805"/>
            <a:ext cx="3228268" cy="26407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5789C4D-590B-45F0-BE6E-A113CB090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200" y="4255223"/>
            <a:ext cx="3613161" cy="25542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et nieuwe boeren in circulaire biobased economie - duurzaamplus">
            <a:extLst>
              <a:ext uri="{FF2B5EF4-FFF2-40B4-BE49-F238E27FC236}">
                <a16:creationId xmlns:a16="http://schemas.microsoft.com/office/drawing/2014/main" id="{2E8503E6-D90C-4805-92A2-CF4034F57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222" y="1743809"/>
            <a:ext cx="3417046" cy="224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0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4B8505-6736-4A7D-956F-DE85B653615D}"/>
              </a:ext>
            </a:extLst>
          </p:cNvPr>
          <p:cNvSpPr>
            <a:spLocks noGrp="1"/>
          </p:cNvSpPr>
          <p:nvPr>
            <p:ph type="title"/>
          </p:nvPr>
        </p:nvSpPr>
        <p:spPr/>
        <p:txBody>
          <a:bodyPr>
            <a:normAutofit/>
          </a:bodyPr>
          <a:lstStyle/>
          <a:p>
            <a:r>
              <a:rPr lang="nl-NL" sz="2400" dirty="0"/>
              <a:t>Vandaag</a:t>
            </a:r>
          </a:p>
        </p:txBody>
      </p:sp>
      <p:sp>
        <p:nvSpPr>
          <p:cNvPr id="4" name="Tijdelijke aanduiding voor tekst 3">
            <a:extLst>
              <a:ext uri="{FF2B5EF4-FFF2-40B4-BE49-F238E27FC236}">
                <a16:creationId xmlns:a16="http://schemas.microsoft.com/office/drawing/2014/main" id="{419892AA-7F08-49A4-B5AE-3BDB3DA8BE5C}"/>
              </a:ext>
            </a:extLst>
          </p:cNvPr>
          <p:cNvSpPr>
            <a:spLocks noGrp="1"/>
          </p:cNvSpPr>
          <p:nvPr>
            <p:ph type="body" sz="half" idx="2"/>
          </p:nvPr>
        </p:nvSpPr>
        <p:spPr>
          <a:xfrm>
            <a:off x="609600" y="1435101"/>
            <a:ext cx="4987635" cy="4691063"/>
          </a:xfrm>
        </p:spPr>
        <p:txBody>
          <a:bodyPr>
            <a:normAutofit/>
          </a:bodyPr>
          <a:lstStyle/>
          <a:p>
            <a:pPr marL="285750" indent="-285750">
              <a:buFont typeface="Arial" panose="020B0604020202020204" pitchFamily="34" charset="0"/>
              <a:buChar char="•"/>
            </a:pPr>
            <a:r>
              <a:rPr lang="nl-NL" sz="1800" dirty="0"/>
              <a:t>Je kan uitleggen wat </a:t>
            </a:r>
            <a:r>
              <a:rPr lang="nl-NL" sz="1800" dirty="0" err="1"/>
              <a:t>natuurinclusief</a:t>
            </a:r>
            <a:r>
              <a:rPr lang="nl-NL" sz="1800" dirty="0"/>
              <a:t> betekend.</a:t>
            </a:r>
          </a:p>
          <a:p>
            <a:pPr marL="285750" indent="-285750">
              <a:buFont typeface="Arial" panose="020B0604020202020204" pitchFamily="34" charset="0"/>
              <a:buChar char="•"/>
            </a:pPr>
            <a:r>
              <a:rPr lang="nl-NL" sz="1800" dirty="0"/>
              <a:t>Je weet op welke punten je moet letten voor een </a:t>
            </a:r>
            <a:r>
              <a:rPr lang="nl-NL" sz="1800" dirty="0" err="1"/>
              <a:t>natuurinclusieve</a:t>
            </a:r>
            <a:r>
              <a:rPr lang="nl-NL" sz="1800" dirty="0"/>
              <a:t> omgeving. </a:t>
            </a:r>
          </a:p>
          <a:p>
            <a:pPr marL="285750" indent="-285750">
              <a:buFont typeface="Arial" panose="020B0604020202020204" pitchFamily="34" charset="0"/>
              <a:buChar char="•"/>
            </a:pPr>
            <a:r>
              <a:rPr lang="nl-NL" sz="1800" dirty="0"/>
              <a:t>Je kan uitleggen wat klimaatadaptatie is.</a:t>
            </a:r>
          </a:p>
          <a:p>
            <a:pPr marL="285750" indent="-285750">
              <a:buFont typeface="Arial" panose="020B0604020202020204" pitchFamily="34" charset="0"/>
              <a:buChar char="•"/>
            </a:pPr>
            <a:r>
              <a:rPr lang="nl-NL" sz="1800" dirty="0"/>
              <a:t>Je kan uitleg geven hoe je hier rekening mee kan houden bij het inrichten van een gebied/stad.</a:t>
            </a:r>
          </a:p>
        </p:txBody>
      </p:sp>
      <p:pic>
        <p:nvPicPr>
          <p:cNvPr id="5" name="Picture 2" descr="Blik op de toekomst van de Spoorzone - Tilburg.com">
            <a:extLst>
              <a:ext uri="{FF2B5EF4-FFF2-40B4-BE49-F238E27FC236}">
                <a16:creationId xmlns:a16="http://schemas.microsoft.com/office/drawing/2014/main" id="{EF9F67E7-5C53-45F1-8A8F-6342B6A715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2645" y="3613511"/>
            <a:ext cx="5060762" cy="319342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De stad van de toekomst - Vereniging Deltametropool">
            <a:extLst>
              <a:ext uri="{FF2B5EF4-FFF2-40B4-BE49-F238E27FC236}">
                <a16:creationId xmlns:a16="http://schemas.microsoft.com/office/drawing/2014/main" id="{EC8F7DA2-B2CD-4B8F-B66C-787901081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645" y="506627"/>
            <a:ext cx="5060763" cy="2811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7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2608B-12BA-4B04-A9F8-92860075FFED}"/>
              </a:ext>
            </a:extLst>
          </p:cNvPr>
          <p:cNvSpPr>
            <a:spLocks noGrp="1"/>
          </p:cNvSpPr>
          <p:nvPr>
            <p:ph type="title"/>
          </p:nvPr>
        </p:nvSpPr>
        <p:spPr/>
        <p:txBody>
          <a:bodyPr/>
          <a:lstStyle/>
          <a:p>
            <a:r>
              <a:rPr lang="nl-NL" dirty="0" err="1"/>
              <a:t>Natuurinclusief</a:t>
            </a:r>
            <a:endParaRPr lang="nl-NL" dirty="0"/>
          </a:p>
        </p:txBody>
      </p:sp>
      <p:pic>
        <p:nvPicPr>
          <p:cNvPr id="1026" name="Picture 2" descr="Inspiratiemagazine Natuurinclusief bouwen | Green Deal 1.000 ha nieuwe  stedelijke natuur">
            <a:extLst>
              <a:ext uri="{FF2B5EF4-FFF2-40B4-BE49-F238E27FC236}">
                <a16:creationId xmlns:a16="http://schemas.microsoft.com/office/drawing/2014/main" id="{A16CF8E3-EC61-4DBD-975D-892EBE7EB3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32690" y="980729"/>
            <a:ext cx="10166681" cy="5324276"/>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7E303679-8C1B-4FAF-A9DE-A3BA32D2C8B0}"/>
              </a:ext>
            </a:extLst>
          </p:cNvPr>
          <p:cNvSpPr txBox="1"/>
          <p:nvPr/>
        </p:nvSpPr>
        <p:spPr>
          <a:xfrm>
            <a:off x="3046640" y="6342714"/>
            <a:ext cx="6098720" cy="369332"/>
          </a:xfrm>
          <a:prstGeom prst="rect">
            <a:avLst/>
          </a:prstGeom>
          <a:noFill/>
        </p:spPr>
        <p:txBody>
          <a:bodyPr wrap="square">
            <a:spAutoFit/>
          </a:bodyPr>
          <a:lstStyle/>
          <a:p>
            <a:r>
              <a:rPr lang="nl-NL" b="1" dirty="0">
                <a:solidFill>
                  <a:srgbClr val="202122"/>
                </a:solidFill>
                <a:latin typeface="Arial" panose="020B0604020202020204" pitchFamily="34" charset="0"/>
              </a:rPr>
              <a:t>D</a:t>
            </a:r>
            <a:r>
              <a:rPr lang="nl-NL" b="1" i="0" dirty="0">
                <a:solidFill>
                  <a:srgbClr val="202122"/>
                </a:solidFill>
                <a:effectLst/>
                <a:latin typeface="Arial" panose="020B0604020202020204" pitchFamily="34" charset="0"/>
              </a:rPr>
              <a:t>raagt bij aan de kwaliteit van de leefomgeving</a:t>
            </a:r>
            <a:endParaRPr lang="nl-NL" b="1" dirty="0"/>
          </a:p>
        </p:txBody>
      </p:sp>
    </p:spTree>
    <p:extLst>
      <p:ext uri="{BB962C8B-B14F-4D97-AF65-F5344CB8AC3E}">
        <p14:creationId xmlns:p14="http://schemas.microsoft.com/office/powerpoint/2010/main" val="138427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653D19-B1AA-46C6-8A60-15194BE6A4D8}"/>
              </a:ext>
            </a:extLst>
          </p:cNvPr>
          <p:cNvSpPr>
            <a:spLocks noGrp="1"/>
          </p:cNvSpPr>
          <p:nvPr>
            <p:ph type="title"/>
          </p:nvPr>
        </p:nvSpPr>
        <p:spPr/>
        <p:txBody>
          <a:bodyPr/>
          <a:lstStyle/>
          <a:p>
            <a:r>
              <a:rPr lang="nl-NL" dirty="0" err="1"/>
              <a:t>Natuurinclusief</a:t>
            </a:r>
            <a:endParaRPr lang="nl-NL" dirty="0"/>
          </a:p>
        </p:txBody>
      </p:sp>
      <p:sp>
        <p:nvSpPr>
          <p:cNvPr id="5" name="Tijdelijke aanduiding voor inhoud 4">
            <a:extLst>
              <a:ext uri="{FF2B5EF4-FFF2-40B4-BE49-F238E27FC236}">
                <a16:creationId xmlns:a16="http://schemas.microsoft.com/office/drawing/2014/main" id="{35CAC938-C39C-4535-B16D-5C45482FF039}"/>
              </a:ext>
            </a:extLst>
          </p:cNvPr>
          <p:cNvSpPr>
            <a:spLocks noGrp="1"/>
          </p:cNvSpPr>
          <p:nvPr>
            <p:ph idx="1"/>
          </p:nvPr>
        </p:nvSpPr>
        <p:spPr>
          <a:xfrm>
            <a:off x="4766733" y="4703650"/>
            <a:ext cx="6815666" cy="1612310"/>
          </a:xfrm>
        </p:spPr>
        <p:txBody>
          <a:bodyPr/>
          <a:lstStyle/>
          <a:p>
            <a:pPr marL="0" indent="0">
              <a:buNone/>
            </a:pPr>
            <a:r>
              <a:rPr lang="nl-NL" dirty="0" err="1"/>
              <a:t>Natuurinclusief</a:t>
            </a:r>
            <a:endParaRPr lang="nl-NL" dirty="0"/>
          </a:p>
          <a:p>
            <a:pPr marL="0" indent="0" algn="just">
              <a:buNone/>
            </a:pPr>
            <a:r>
              <a:rPr lang="nl-NL" sz="1800" b="0" i="1" dirty="0" err="1">
                <a:solidFill>
                  <a:srgbClr val="4D5156"/>
                </a:solidFill>
                <a:effectLst/>
              </a:rPr>
              <a:t>Natuurinclusief</a:t>
            </a:r>
            <a:r>
              <a:rPr lang="nl-NL" sz="1800" b="0" i="1" dirty="0">
                <a:solidFill>
                  <a:srgbClr val="4D5156"/>
                </a:solidFill>
                <a:effectLst/>
              </a:rPr>
              <a:t> is een vorm van duurzaamheid waarbij zodanig gebouwd en ingericht wordt dat een gebied bijdraagt aan de lokale biodiversiteit en natuurwaarden.</a:t>
            </a:r>
          </a:p>
          <a:p>
            <a:pPr marL="0" indent="0">
              <a:buNone/>
            </a:pPr>
            <a:endParaRPr lang="nl-NL" sz="1800" i="1" dirty="0"/>
          </a:p>
          <a:p>
            <a:pPr marL="0" indent="0">
              <a:buNone/>
            </a:pPr>
            <a:endParaRPr lang="nl-NL" dirty="0"/>
          </a:p>
        </p:txBody>
      </p:sp>
      <p:sp>
        <p:nvSpPr>
          <p:cNvPr id="6" name="Tijdelijke aanduiding voor tekst 5">
            <a:extLst>
              <a:ext uri="{FF2B5EF4-FFF2-40B4-BE49-F238E27FC236}">
                <a16:creationId xmlns:a16="http://schemas.microsoft.com/office/drawing/2014/main" id="{E2FC11C7-86D0-4536-8393-5FACADBC8709}"/>
              </a:ext>
            </a:extLst>
          </p:cNvPr>
          <p:cNvSpPr>
            <a:spLocks noGrp="1"/>
          </p:cNvSpPr>
          <p:nvPr>
            <p:ph type="body" sz="half" idx="2"/>
          </p:nvPr>
        </p:nvSpPr>
        <p:spPr/>
        <p:txBody>
          <a:bodyPr/>
          <a:lstStyle/>
          <a:p>
            <a:pPr marL="0" indent="0" algn="l" rtl="0" fontAlgn="base">
              <a:buNone/>
            </a:pPr>
            <a:r>
              <a:rPr lang="nl-NL" sz="1400" b="1" i="0" dirty="0">
                <a:solidFill>
                  <a:srgbClr val="000000"/>
                </a:solidFill>
                <a:effectLst/>
                <a:latin typeface="Arial" panose="020B0604020202020204" pitchFamily="34" charset="0"/>
              </a:rPr>
              <a:t>Tijd:</a:t>
            </a:r>
            <a:r>
              <a:rPr lang="nl-NL" sz="1400" b="0" i="0" dirty="0">
                <a:solidFill>
                  <a:srgbClr val="000000"/>
                </a:solidFill>
                <a:effectLst/>
                <a:latin typeface="Arial" panose="020B0604020202020204" pitchFamily="34" charset="0"/>
              </a:rPr>
              <a:t> 10 minuten</a:t>
            </a:r>
            <a:endParaRPr lang="nl-NL" sz="1400" b="0" i="0" dirty="0">
              <a:solidFill>
                <a:srgbClr val="000000"/>
              </a:solidFill>
              <a:effectLst/>
              <a:latin typeface="Segoe UI" panose="020B0502040204020203" pitchFamily="34" charset="0"/>
            </a:endParaRPr>
          </a:p>
          <a:p>
            <a:pPr marL="0" indent="0" algn="l" rtl="0" fontAlgn="base">
              <a:buNone/>
            </a:pPr>
            <a:r>
              <a:rPr lang="nl-NL" sz="1400" b="1" i="0" dirty="0">
                <a:solidFill>
                  <a:srgbClr val="000000"/>
                </a:solidFill>
                <a:effectLst/>
                <a:latin typeface="Arial" panose="020B0604020202020204" pitchFamily="34" charset="0"/>
              </a:rPr>
              <a:t>Hoe:</a:t>
            </a:r>
            <a:r>
              <a:rPr lang="nl-NL" sz="1400" b="0" i="0" dirty="0">
                <a:solidFill>
                  <a:srgbClr val="000000"/>
                </a:solidFill>
                <a:effectLst/>
                <a:latin typeface="Arial" panose="020B0604020202020204" pitchFamily="34" charset="0"/>
              </a:rPr>
              <a:t> IBS groepen</a:t>
            </a:r>
          </a:p>
          <a:p>
            <a:pPr marL="0" indent="0" algn="l" rtl="0" fontAlgn="base">
              <a:buNone/>
            </a:pPr>
            <a:r>
              <a:rPr lang="nl-NL" sz="1400" b="1" i="0" dirty="0">
                <a:solidFill>
                  <a:srgbClr val="000000"/>
                </a:solidFill>
                <a:effectLst/>
                <a:latin typeface="Arial" panose="020B0604020202020204" pitchFamily="34" charset="0"/>
              </a:rPr>
              <a:t>Hulp:</a:t>
            </a:r>
            <a:r>
              <a:rPr lang="nl-NL" sz="1400" b="0" i="0" dirty="0">
                <a:solidFill>
                  <a:srgbClr val="000000"/>
                </a:solidFill>
                <a:effectLst/>
                <a:latin typeface="Arial" panose="020B0604020202020204" pitchFamily="34" charset="0"/>
              </a:rPr>
              <a:t> Eigen ontwerp en link in </a:t>
            </a:r>
            <a:endParaRPr lang="nl-NL" sz="1400" b="0" i="0" dirty="0">
              <a:solidFill>
                <a:srgbClr val="000000"/>
              </a:solidFill>
              <a:effectLst/>
              <a:latin typeface="Segoe UI" panose="020B0502040204020203" pitchFamily="34" charset="0"/>
            </a:endParaRPr>
          </a:p>
          <a:p>
            <a:pPr marL="0" indent="0" algn="l" rtl="0" fontAlgn="base">
              <a:buNone/>
            </a:pPr>
            <a:r>
              <a:rPr lang="nl-NL" sz="1400" b="1" i="0" dirty="0">
                <a:solidFill>
                  <a:srgbClr val="000000"/>
                </a:solidFill>
                <a:effectLst/>
                <a:latin typeface="Arial" panose="020B0604020202020204" pitchFamily="34" charset="0"/>
              </a:rPr>
              <a:t>Resultaat:</a:t>
            </a:r>
            <a:r>
              <a:rPr lang="nl-NL" sz="1400" b="0" i="0" dirty="0">
                <a:solidFill>
                  <a:srgbClr val="000000"/>
                </a:solidFill>
                <a:effectLst/>
                <a:latin typeface="Arial" panose="020B0604020202020204" pitchFamily="34" charset="0"/>
              </a:rPr>
              <a:t> Onderbouwing voor jullie IBS op het gebied van </a:t>
            </a:r>
            <a:r>
              <a:rPr lang="nl-NL" sz="1400" b="0" i="0" dirty="0" err="1">
                <a:solidFill>
                  <a:srgbClr val="000000"/>
                </a:solidFill>
                <a:effectLst/>
                <a:latin typeface="Arial" panose="020B0604020202020204" pitchFamily="34" charset="0"/>
              </a:rPr>
              <a:t>natuurinclusiviteit</a:t>
            </a:r>
            <a:r>
              <a:rPr lang="nl-NL" sz="1400" b="0" i="0" dirty="0">
                <a:solidFill>
                  <a:srgbClr val="000000"/>
                </a:solidFill>
                <a:effectLst/>
                <a:latin typeface="Arial" panose="020B0604020202020204" pitchFamily="34" charset="0"/>
              </a:rPr>
              <a:t> </a:t>
            </a:r>
            <a:endParaRPr lang="nl-NL" sz="1400" b="0" i="0" dirty="0">
              <a:solidFill>
                <a:srgbClr val="000000"/>
              </a:solidFill>
              <a:effectLst/>
              <a:latin typeface="Segoe UI" panose="020B0502040204020203" pitchFamily="34" charset="0"/>
            </a:endParaRPr>
          </a:p>
          <a:p>
            <a:pPr marL="0" indent="0" algn="l" rtl="0" fontAlgn="base">
              <a:buNone/>
            </a:pPr>
            <a:endParaRPr lang="nl-NL" sz="1400" b="0" i="0" dirty="0">
              <a:solidFill>
                <a:srgbClr val="000000"/>
              </a:solidFill>
              <a:effectLst/>
              <a:latin typeface="Segoe UI" panose="020B0502040204020203" pitchFamily="34" charset="0"/>
            </a:endParaRPr>
          </a:p>
          <a:p>
            <a:pPr marL="0" indent="0" algn="l" rtl="0" fontAlgn="base">
              <a:buNone/>
            </a:pPr>
            <a:r>
              <a:rPr lang="nl-NL" sz="1400" b="1" i="0" dirty="0">
                <a:solidFill>
                  <a:srgbClr val="000000"/>
                </a:solidFill>
                <a:effectLst/>
                <a:latin typeface="Arial" panose="020B0604020202020204" pitchFamily="34" charset="0"/>
              </a:rPr>
              <a:t>Klaar:</a:t>
            </a:r>
            <a:r>
              <a:rPr lang="nl-NL" sz="1400" b="0" i="0" dirty="0">
                <a:solidFill>
                  <a:srgbClr val="000000"/>
                </a:solidFill>
                <a:effectLst/>
                <a:latin typeface="Arial" panose="020B0604020202020204" pitchFamily="34" charset="0"/>
              </a:rPr>
              <a:t> verder met jullie verslag voor het IBS.</a:t>
            </a:r>
            <a:endParaRPr lang="nl-NL" sz="1400" b="0" i="0" dirty="0">
              <a:solidFill>
                <a:srgbClr val="000000"/>
              </a:solidFill>
              <a:effectLst/>
              <a:latin typeface="WordVisiCarriageReturn_MSFontService"/>
            </a:endParaRPr>
          </a:p>
          <a:p>
            <a:br>
              <a:rPr lang="nl-NL" sz="1400" b="0" i="0" dirty="0">
                <a:solidFill>
                  <a:srgbClr val="000000"/>
                </a:solidFill>
                <a:effectLst/>
                <a:latin typeface="WordVisiCarriageReturn_MSFontService"/>
              </a:rPr>
            </a:br>
            <a:r>
              <a:rPr lang="nl-NL" sz="1400" b="1" i="0" dirty="0">
                <a:solidFill>
                  <a:srgbClr val="000000"/>
                </a:solidFill>
                <a:effectLst/>
                <a:latin typeface="Arial" panose="020B0604020202020204" pitchFamily="34" charset="0"/>
              </a:rPr>
              <a:t>Wat:</a:t>
            </a:r>
            <a:r>
              <a:rPr lang="nl-NL" sz="1400" b="0" i="0" dirty="0">
                <a:solidFill>
                  <a:srgbClr val="000000"/>
                </a:solidFill>
                <a:effectLst/>
                <a:latin typeface="Arial" panose="020B0604020202020204" pitchFamily="34" charset="0"/>
              </a:rPr>
              <a:t> </a:t>
            </a:r>
            <a:r>
              <a:rPr lang="nl-NL" dirty="0"/>
              <a:t>Beoordeel jullie ontwerp op natuurinclusie. </a:t>
            </a:r>
          </a:p>
          <a:p>
            <a:r>
              <a:rPr lang="nl-NL" dirty="0"/>
              <a:t>Hoeveel van de 40 punten komen terug in jullie ontwerp?</a:t>
            </a:r>
          </a:p>
          <a:p>
            <a:endParaRPr lang="nl-NL" dirty="0"/>
          </a:p>
          <a:p>
            <a:endParaRPr lang="nl-NL" dirty="0"/>
          </a:p>
          <a:p>
            <a:r>
              <a:rPr lang="nl-NL" b="1" i="1" dirty="0"/>
              <a:t>Opdracht bespreken we klassikaal. </a:t>
            </a:r>
          </a:p>
        </p:txBody>
      </p:sp>
      <p:pic>
        <p:nvPicPr>
          <p:cNvPr id="2050" name="Picture 2" descr="natuur inclusief bouwen? | Kavels in Dinkelland">
            <a:extLst>
              <a:ext uri="{FF2B5EF4-FFF2-40B4-BE49-F238E27FC236}">
                <a16:creationId xmlns:a16="http://schemas.microsoft.com/office/drawing/2014/main" id="{67566768-CC10-49C5-94D1-FEF77413C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357" y="542040"/>
            <a:ext cx="3871232" cy="348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0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CA691-C5A6-4188-B484-6EC57615B6B6}"/>
              </a:ext>
            </a:extLst>
          </p:cNvPr>
          <p:cNvSpPr>
            <a:spLocks noGrp="1"/>
          </p:cNvSpPr>
          <p:nvPr>
            <p:ph type="title"/>
          </p:nvPr>
        </p:nvSpPr>
        <p:spPr/>
        <p:txBody>
          <a:bodyPr/>
          <a:lstStyle/>
          <a:p>
            <a:r>
              <a:rPr lang="nl-NL" dirty="0"/>
              <a:t>Klimaat veranderingen</a:t>
            </a:r>
          </a:p>
        </p:txBody>
      </p:sp>
      <p:sp>
        <p:nvSpPr>
          <p:cNvPr id="4" name="Tijdelijke aanduiding voor tekst 3">
            <a:extLst>
              <a:ext uri="{FF2B5EF4-FFF2-40B4-BE49-F238E27FC236}">
                <a16:creationId xmlns:a16="http://schemas.microsoft.com/office/drawing/2014/main" id="{BC51793D-FF21-4064-A040-C43BADA02956}"/>
              </a:ext>
            </a:extLst>
          </p:cNvPr>
          <p:cNvSpPr>
            <a:spLocks noGrp="1"/>
          </p:cNvSpPr>
          <p:nvPr>
            <p:ph type="body" sz="half" idx="2"/>
          </p:nvPr>
        </p:nvSpPr>
        <p:spPr/>
        <p:txBody>
          <a:bodyPr>
            <a:normAutofit/>
          </a:bodyPr>
          <a:lstStyle/>
          <a:p>
            <a:pPr algn="just"/>
            <a:r>
              <a:rPr lang="nl-NL" sz="1600" b="1" dirty="0"/>
              <a:t>Klimaat</a:t>
            </a:r>
            <a:r>
              <a:rPr lang="nl-NL" sz="1600" dirty="0"/>
              <a:t> </a:t>
            </a:r>
            <a:r>
              <a:rPr lang="nl-NL" sz="1600" i="1" dirty="0"/>
              <a:t>is de gemiddelde weertoestand over een periode van 30 jaar.</a:t>
            </a:r>
          </a:p>
          <a:p>
            <a:pPr algn="just"/>
            <a:endParaRPr lang="nl-NL" sz="1600" i="1" dirty="0"/>
          </a:p>
          <a:p>
            <a:pPr algn="just"/>
            <a:r>
              <a:rPr lang="nl-NL" sz="1600" b="1" dirty="0"/>
              <a:t>Weer </a:t>
            </a:r>
            <a:r>
              <a:rPr lang="nl-NL" sz="1600" i="1" dirty="0"/>
              <a:t>is de gesteldheid van de atmosfeer op een bepaald ogenblik</a:t>
            </a:r>
          </a:p>
          <a:p>
            <a:pPr algn="just"/>
            <a:endParaRPr lang="nl-NL" sz="1600" i="1" dirty="0"/>
          </a:p>
          <a:p>
            <a:pPr algn="just"/>
            <a:r>
              <a:rPr lang="nl-NL" sz="1600" b="1" dirty="0"/>
              <a:t>Milieu </a:t>
            </a:r>
            <a:r>
              <a:rPr lang="nl-NL" sz="1600" i="1" dirty="0"/>
              <a:t>is het geheel van en relatie tussen water, bodem, lucht, organismen en goederen</a:t>
            </a:r>
          </a:p>
          <a:p>
            <a:pPr algn="just"/>
            <a:endParaRPr lang="nl-NL" sz="1600" i="1" dirty="0"/>
          </a:p>
          <a:p>
            <a:pPr algn="just"/>
            <a:endParaRPr lang="nl-NL" sz="1600" i="1" dirty="0"/>
          </a:p>
          <a:p>
            <a:pPr algn="just"/>
            <a:endParaRPr lang="nl-NL" sz="1600" i="1" dirty="0"/>
          </a:p>
          <a:p>
            <a:pPr algn="just"/>
            <a:r>
              <a:rPr lang="nl-NL" sz="1600" i="1" dirty="0"/>
              <a:t>Veranderingen in het milieu kunnen effect hebben op het klimaat en andersom, dit hoeft niet altijd!  </a:t>
            </a:r>
          </a:p>
        </p:txBody>
      </p:sp>
      <p:pic>
        <p:nvPicPr>
          <p:cNvPr id="5" name="Picture 2" descr="Klimaatadaptatie in de open teelten - Groen Kennisnet">
            <a:extLst>
              <a:ext uri="{FF2B5EF4-FFF2-40B4-BE49-F238E27FC236}">
                <a16:creationId xmlns:a16="http://schemas.microsoft.com/office/drawing/2014/main" id="{D936115D-05D5-4710-9B56-E4A1852B7D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9697" y="273050"/>
            <a:ext cx="5048250" cy="340042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092B0A5D-7EA5-4C74-AA57-8829C07B1D65}"/>
              </a:ext>
            </a:extLst>
          </p:cNvPr>
          <p:cNvPicPr>
            <a:picLocks noChangeAspect="1"/>
          </p:cNvPicPr>
          <p:nvPr/>
        </p:nvPicPr>
        <p:blipFill>
          <a:blip r:embed="rId3"/>
          <a:stretch>
            <a:fillRect/>
          </a:stretch>
        </p:blipFill>
        <p:spPr>
          <a:xfrm>
            <a:off x="6215837" y="3780632"/>
            <a:ext cx="4395970" cy="2932112"/>
          </a:xfrm>
          <a:prstGeom prst="rect">
            <a:avLst/>
          </a:prstGeom>
        </p:spPr>
      </p:pic>
    </p:spTree>
    <p:extLst>
      <p:ext uri="{BB962C8B-B14F-4D97-AF65-F5344CB8AC3E}">
        <p14:creationId xmlns:p14="http://schemas.microsoft.com/office/powerpoint/2010/main" val="51477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8D9B3-C54D-4A59-B136-7C15F9C7BF65}"/>
              </a:ext>
            </a:extLst>
          </p:cNvPr>
          <p:cNvSpPr>
            <a:spLocks noGrp="1"/>
          </p:cNvSpPr>
          <p:nvPr>
            <p:ph type="title"/>
          </p:nvPr>
        </p:nvSpPr>
        <p:spPr/>
        <p:txBody>
          <a:bodyPr/>
          <a:lstStyle/>
          <a:p>
            <a:r>
              <a:rPr lang="nl-NL" dirty="0"/>
              <a:t>Klimaatadaptatie</a:t>
            </a:r>
          </a:p>
        </p:txBody>
      </p:sp>
      <p:sp>
        <p:nvSpPr>
          <p:cNvPr id="4" name="Tijdelijke aanduiding voor tekst 3">
            <a:extLst>
              <a:ext uri="{FF2B5EF4-FFF2-40B4-BE49-F238E27FC236}">
                <a16:creationId xmlns:a16="http://schemas.microsoft.com/office/drawing/2014/main" id="{7A6D7B96-6EC0-4702-8556-9BB88FDF6429}"/>
              </a:ext>
            </a:extLst>
          </p:cNvPr>
          <p:cNvSpPr>
            <a:spLocks noGrp="1"/>
          </p:cNvSpPr>
          <p:nvPr>
            <p:ph type="body" sz="half" idx="2"/>
          </p:nvPr>
        </p:nvSpPr>
        <p:spPr/>
        <p:txBody>
          <a:bodyPr>
            <a:normAutofit/>
          </a:bodyPr>
          <a:lstStyle/>
          <a:p>
            <a:r>
              <a:rPr lang="nl-NL" sz="1800" b="1" dirty="0"/>
              <a:t>Adaptatie</a:t>
            </a:r>
            <a:r>
              <a:rPr lang="nl-NL" sz="1800" dirty="0"/>
              <a:t> </a:t>
            </a:r>
            <a:r>
              <a:rPr lang="nl-NL" sz="1800" i="1" dirty="0"/>
              <a:t>zijn veranderingen die is vaak beter geschikt maakt voor het leefmilieu. </a:t>
            </a:r>
          </a:p>
          <a:p>
            <a:endParaRPr lang="nl-NL" sz="1800" i="1" dirty="0"/>
          </a:p>
          <a:p>
            <a:endParaRPr lang="nl-NL" sz="1800" i="1" dirty="0"/>
          </a:p>
          <a:p>
            <a:endParaRPr lang="nl-NL" sz="1800" b="1" dirty="0"/>
          </a:p>
          <a:p>
            <a:r>
              <a:rPr lang="nl-NL" sz="1800" b="1" dirty="0"/>
              <a:t>De vier belangrijkste gevolgen zijn:</a:t>
            </a:r>
            <a:endParaRPr lang="nl-NL" sz="1800" dirty="0"/>
          </a:p>
          <a:p>
            <a:pPr marL="285750" indent="-285750">
              <a:buFont typeface="Arial" panose="020B0604020202020204" pitchFamily="34" charset="0"/>
              <a:buChar char="•"/>
            </a:pPr>
            <a:r>
              <a:rPr lang="nl-NL" sz="1800" dirty="0"/>
              <a:t>Hogere temperaturen en vaker periodes van extreme hitte</a:t>
            </a:r>
          </a:p>
          <a:p>
            <a:pPr marL="285750" indent="-285750">
              <a:buFont typeface="Arial" panose="020B0604020202020204" pitchFamily="34" charset="0"/>
              <a:buChar char="•"/>
            </a:pPr>
            <a:r>
              <a:rPr lang="nl-NL" sz="1800" dirty="0"/>
              <a:t>Vaker en langere periodes van droogte</a:t>
            </a:r>
          </a:p>
          <a:p>
            <a:pPr marL="285750" indent="-285750">
              <a:buFont typeface="Arial" panose="020B0604020202020204" pitchFamily="34" charset="0"/>
              <a:buChar char="•"/>
            </a:pPr>
            <a:r>
              <a:rPr lang="nl-NL" sz="1800" dirty="0"/>
              <a:t>Meer en extremere neerslag</a:t>
            </a:r>
          </a:p>
          <a:p>
            <a:pPr marL="285750" indent="-285750">
              <a:buFont typeface="Arial" panose="020B0604020202020204" pitchFamily="34" charset="0"/>
              <a:buChar char="•"/>
            </a:pPr>
            <a:r>
              <a:rPr lang="nl-NL" sz="1800" dirty="0"/>
              <a:t>Stijging van de zeespiegel</a:t>
            </a:r>
          </a:p>
          <a:p>
            <a:endParaRPr lang="nl-NL" sz="1800" b="1" i="1" dirty="0"/>
          </a:p>
        </p:txBody>
      </p:sp>
      <p:pic>
        <p:nvPicPr>
          <p:cNvPr id="3076" name="Picture 4" descr="Klimaatadaptatie - Nieuws en bekendmakingen - In en over Wierden - Gemeente  Wierden">
            <a:extLst>
              <a:ext uri="{FF2B5EF4-FFF2-40B4-BE49-F238E27FC236}">
                <a16:creationId xmlns:a16="http://schemas.microsoft.com/office/drawing/2014/main" id="{1D352BFD-E08C-47B4-BA6F-17F7EBE4EB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81564" y="575763"/>
            <a:ext cx="6815137" cy="17186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aarten klimaatrisico's">
            <a:extLst>
              <a:ext uri="{FF2B5EF4-FFF2-40B4-BE49-F238E27FC236}">
                <a16:creationId xmlns:a16="http://schemas.microsoft.com/office/drawing/2014/main" id="{A29FCDC3-804E-4E3E-BC62-C474C48BF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4497" y="2965023"/>
            <a:ext cx="5686511" cy="319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15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95F64-A43E-4AAA-82D3-1DC1F1D864B6}"/>
              </a:ext>
            </a:extLst>
          </p:cNvPr>
          <p:cNvSpPr>
            <a:spLocks noGrp="1"/>
          </p:cNvSpPr>
          <p:nvPr>
            <p:ph type="title"/>
          </p:nvPr>
        </p:nvSpPr>
        <p:spPr/>
        <p:txBody>
          <a:bodyPr/>
          <a:lstStyle/>
          <a:p>
            <a:r>
              <a:rPr lang="nl-NL" dirty="0"/>
              <a:t>Gevolgen van hitte</a:t>
            </a:r>
          </a:p>
        </p:txBody>
      </p:sp>
      <p:sp>
        <p:nvSpPr>
          <p:cNvPr id="4" name="Tijdelijke aanduiding voor tekst 3">
            <a:extLst>
              <a:ext uri="{FF2B5EF4-FFF2-40B4-BE49-F238E27FC236}">
                <a16:creationId xmlns:a16="http://schemas.microsoft.com/office/drawing/2014/main" id="{B3F92CFC-DCFA-4CA9-A18A-513FC00A72B4}"/>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nl-NL" sz="1600" dirty="0"/>
              <a:t>Het leidt tot meer droogte; </a:t>
            </a:r>
          </a:p>
          <a:p>
            <a:pPr marL="285750" indent="-285750">
              <a:buFont typeface="Arial" panose="020B0604020202020204" pitchFamily="34" charset="0"/>
              <a:buChar char="•"/>
            </a:pPr>
            <a:r>
              <a:rPr lang="nl-NL" sz="1600" dirty="0"/>
              <a:t>Hitte kan de kwaliteit van water verslechteren;</a:t>
            </a:r>
          </a:p>
          <a:p>
            <a:pPr marL="285750" indent="-285750">
              <a:buFont typeface="Arial" panose="020B0604020202020204" pitchFamily="34" charset="0"/>
              <a:buChar char="•"/>
            </a:pPr>
            <a:r>
              <a:rPr lang="nl-NL" sz="1600" dirty="0"/>
              <a:t>In hete periodes is er meer water nodig; Gebouwen worden vaker en langer gekoeld, bijvoorbeeld door airco’s;</a:t>
            </a:r>
          </a:p>
          <a:p>
            <a:pPr marL="285750" indent="-285750">
              <a:buFont typeface="Arial" panose="020B0604020202020204" pitchFamily="34" charset="0"/>
              <a:buChar char="•"/>
            </a:pPr>
            <a:r>
              <a:rPr lang="nl-NL" sz="1600" dirty="0"/>
              <a:t>Periodes van hitte kunnen voor gezondheidsproblemen zorgen, bijvoorbeeld smog.</a:t>
            </a:r>
          </a:p>
        </p:txBody>
      </p:sp>
      <p:pic>
        <p:nvPicPr>
          <p:cNvPr id="8194" name="Picture 2" descr="Een hittegolven-rapport dat geen extreme hitte analyseert |  Klimaatverandering">
            <a:extLst>
              <a:ext uri="{FF2B5EF4-FFF2-40B4-BE49-F238E27FC236}">
                <a16:creationId xmlns:a16="http://schemas.microsoft.com/office/drawing/2014/main" id="{2F070F07-3FC9-4515-BFF7-1E86D78C91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3992" y="273050"/>
            <a:ext cx="4848442" cy="601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1350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ne powerpoint Sterk Merk">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725</Words>
  <Application>Microsoft Office PowerPoint</Application>
  <PresentationFormat>Breedbeeld</PresentationFormat>
  <Paragraphs>105</Paragraphs>
  <Slides>13</Slides>
  <Notes>6</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13</vt:i4>
      </vt:variant>
    </vt:vector>
  </HeadingPairs>
  <TitlesOfParts>
    <vt:vector size="22" baseType="lpstr">
      <vt:lpstr>Arial</vt:lpstr>
      <vt:lpstr>Calibri</vt:lpstr>
      <vt:lpstr>Calibri Light</vt:lpstr>
      <vt:lpstr>Proxima Nova</vt:lpstr>
      <vt:lpstr>Rockwell</vt:lpstr>
      <vt:lpstr>Segoe UI</vt:lpstr>
      <vt:lpstr>WordVisiCarriageReturn_MSFontService</vt:lpstr>
      <vt:lpstr>Kantoorthema</vt:lpstr>
      <vt:lpstr>Algemene powerpoint Sterk Merk</vt:lpstr>
      <vt:lpstr>PowerPoint-presentatie</vt:lpstr>
      <vt:lpstr>PowerPoint-presentatie</vt:lpstr>
      <vt:lpstr>Vandaag</vt:lpstr>
      <vt:lpstr>Vandaag</vt:lpstr>
      <vt:lpstr>Natuurinclusief</vt:lpstr>
      <vt:lpstr>Natuurinclusief</vt:lpstr>
      <vt:lpstr>Klimaat veranderingen</vt:lpstr>
      <vt:lpstr>Klimaatadaptatie</vt:lpstr>
      <vt:lpstr>Gevolgen van hitte</vt:lpstr>
      <vt:lpstr>Gevolgen van droogte</vt:lpstr>
      <vt:lpstr>Gevolgen van meer neerslag</vt:lpstr>
      <vt:lpstr>Klimaatadaptatie</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2021-06-09T09:55:31Z</dcterms:created>
  <dcterms:modified xsi:type="dcterms:W3CDTF">2021-06-23T09:26:30Z</dcterms:modified>
</cp:coreProperties>
</file>